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47"/>
  </p:notesMasterIdLst>
  <p:sldIdLst>
    <p:sldId id="580" r:id="rId2"/>
    <p:sldId id="261" r:id="rId3"/>
    <p:sldId id="277" r:id="rId4"/>
    <p:sldId id="278" r:id="rId5"/>
    <p:sldId id="279" r:id="rId6"/>
    <p:sldId id="280" r:id="rId7"/>
    <p:sldId id="589" r:id="rId8"/>
    <p:sldId id="597" r:id="rId9"/>
    <p:sldId id="612" r:id="rId10"/>
    <p:sldId id="598" r:id="rId11"/>
    <p:sldId id="282" r:id="rId12"/>
    <p:sldId id="283" r:id="rId13"/>
    <p:sldId id="284" r:id="rId14"/>
    <p:sldId id="285" r:id="rId15"/>
    <p:sldId id="613" r:id="rId16"/>
    <p:sldId id="286" r:id="rId17"/>
    <p:sldId id="595" r:id="rId18"/>
    <p:sldId id="599" r:id="rId19"/>
    <p:sldId id="600" r:id="rId20"/>
    <p:sldId id="602" r:id="rId21"/>
    <p:sldId id="572" r:id="rId22"/>
    <p:sldId id="554" r:id="rId23"/>
    <p:sldId id="583" r:id="rId24"/>
    <p:sldId id="576" r:id="rId25"/>
    <p:sldId id="579" r:id="rId26"/>
    <p:sldId id="578" r:id="rId27"/>
    <p:sldId id="575" r:id="rId28"/>
    <p:sldId id="584" r:id="rId29"/>
    <p:sldId id="588" r:id="rId30"/>
    <p:sldId id="587" r:id="rId31"/>
    <p:sldId id="614" r:id="rId32"/>
    <p:sldId id="586" r:id="rId33"/>
    <p:sldId id="593" r:id="rId34"/>
    <p:sldId id="603" r:id="rId35"/>
    <p:sldId id="608" r:id="rId36"/>
    <p:sldId id="604" r:id="rId37"/>
    <p:sldId id="606" r:id="rId38"/>
    <p:sldId id="607" r:id="rId39"/>
    <p:sldId id="610" r:id="rId40"/>
    <p:sldId id="620" r:id="rId41"/>
    <p:sldId id="617" r:id="rId42"/>
    <p:sldId id="619" r:id="rId43"/>
    <p:sldId id="618" r:id="rId44"/>
    <p:sldId id="615" r:id="rId45"/>
    <p:sldId id="616" r:id="rId4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4F57"/>
    <a:srgbClr val="AD4FB5"/>
    <a:srgbClr val="1165A0"/>
    <a:srgbClr val="E72989"/>
    <a:srgbClr val="EDFDC7"/>
    <a:srgbClr val="FCD5C7"/>
    <a:srgbClr val="FED3CA"/>
    <a:srgbClr val="DEF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4CE0C1-F970-4AA2-B9EF-FA2FA2B9CEC1}" v="495" dt="2024-12-09T09:36:47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68" autoAdjust="0"/>
    <p:restoredTop sz="94660"/>
  </p:normalViewPr>
  <p:slideViewPr>
    <p:cSldViewPr snapToGrid="0">
      <p:cViewPr varScale="1">
        <p:scale>
          <a:sx n="62" d="100"/>
          <a:sy n="62" d="100"/>
        </p:scale>
        <p:origin x="9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Pech" userId="f08b9316144fa13b" providerId="LiveId" clId="{814CE0C1-F970-4AA2-B9EF-FA2FA2B9CEC1}"/>
    <pc:docChg chg="undo redo custSel addSld delSld modSld sldOrd">
      <pc:chgData name="Guillaume Pech" userId="f08b9316144fa13b" providerId="LiveId" clId="{814CE0C1-F970-4AA2-B9EF-FA2FA2B9CEC1}" dt="2024-12-09T09:38:22.146" v="9218"/>
      <pc:docMkLst>
        <pc:docMk/>
      </pc:docMkLst>
      <pc:sldChg chg="modSp mod">
        <pc:chgData name="Guillaume Pech" userId="f08b9316144fa13b" providerId="LiveId" clId="{814CE0C1-F970-4AA2-B9EF-FA2FA2B9CEC1}" dt="2024-12-08T07:50:09.496" v="5168" actId="1035"/>
        <pc:sldMkLst>
          <pc:docMk/>
          <pc:sldMk cId="0" sldId="261"/>
        </pc:sldMkLst>
        <pc:spChg chg="mod">
          <ac:chgData name="Guillaume Pech" userId="f08b9316144fa13b" providerId="LiveId" clId="{814CE0C1-F970-4AA2-B9EF-FA2FA2B9CEC1}" dt="2024-12-08T07:50:09.496" v="5168" actId="1035"/>
          <ac:spMkLst>
            <pc:docMk/>
            <pc:sldMk cId="0" sldId="261"/>
            <ac:spMk id="216" creationId="{00000000-0000-0000-0000-000000000000}"/>
          </ac:spMkLst>
        </pc:spChg>
        <pc:picChg chg="mod">
          <ac:chgData name="Guillaume Pech" userId="f08b9316144fa13b" providerId="LiveId" clId="{814CE0C1-F970-4AA2-B9EF-FA2FA2B9CEC1}" dt="2024-12-08T07:50:02.181" v="5157" actId="1076"/>
          <ac:picMkLst>
            <pc:docMk/>
            <pc:sldMk cId="0" sldId="261"/>
            <ac:picMk id="215" creationId="{00000000-0000-0000-0000-000000000000}"/>
          </ac:picMkLst>
        </pc:picChg>
      </pc:sldChg>
      <pc:sldChg chg="del">
        <pc:chgData name="Guillaume Pech" userId="f08b9316144fa13b" providerId="LiveId" clId="{814CE0C1-F970-4AA2-B9EF-FA2FA2B9CEC1}" dt="2024-12-09T08:08:23.545" v="8499" actId="47"/>
        <pc:sldMkLst>
          <pc:docMk/>
          <pc:sldMk cId="0" sldId="281"/>
        </pc:sldMkLst>
      </pc:sldChg>
      <pc:sldChg chg="addSp delSp modSp mod">
        <pc:chgData name="Guillaume Pech" userId="f08b9316144fa13b" providerId="LiveId" clId="{814CE0C1-F970-4AA2-B9EF-FA2FA2B9CEC1}" dt="2024-12-08T08:38:51.389" v="6099" actId="20577"/>
        <pc:sldMkLst>
          <pc:docMk/>
          <pc:sldMk cId="0" sldId="286"/>
        </pc:sldMkLst>
        <pc:spChg chg="add mod">
          <ac:chgData name="Guillaume Pech" userId="f08b9316144fa13b" providerId="LiveId" clId="{814CE0C1-F970-4AA2-B9EF-FA2FA2B9CEC1}" dt="2024-12-08T08:38:51.389" v="6099" actId="20577"/>
          <ac:spMkLst>
            <pc:docMk/>
            <pc:sldMk cId="0" sldId="286"/>
            <ac:spMk id="2" creationId="{C81BA19B-F55F-A21C-B085-D4C4015AA34B}"/>
          </ac:spMkLst>
        </pc:spChg>
        <pc:spChg chg="add del">
          <ac:chgData name="Guillaume Pech" userId="f08b9316144fa13b" providerId="LiveId" clId="{814CE0C1-F970-4AA2-B9EF-FA2FA2B9CEC1}" dt="2024-12-08T08:37:00.727" v="5768" actId="478"/>
          <ac:spMkLst>
            <pc:docMk/>
            <pc:sldMk cId="0" sldId="286"/>
            <ac:spMk id="419" creationId="{00000000-0000-0000-0000-000000000000}"/>
          </ac:spMkLst>
        </pc:spChg>
        <pc:spChg chg="add del">
          <ac:chgData name="Guillaume Pech" userId="f08b9316144fa13b" providerId="LiveId" clId="{814CE0C1-F970-4AA2-B9EF-FA2FA2B9CEC1}" dt="2024-12-08T08:37:00.727" v="5768" actId="478"/>
          <ac:spMkLst>
            <pc:docMk/>
            <pc:sldMk cId="0" sldId="286"/>
            <ac:spMk id="420" creationId="{00000000-0000-0000-0000-000000000000}"/>
          </ac:spMkLst>
        </pc:spChg>
        <pc:spChg chg="add del">
          <ac:chgData name="Guillaume Pech" userId="f08b9316144fa13b" providerId="LiveId" clId="{814CE0C1-F970-4AA2-B9EF-FA2FA2B9CEC1}" dt="2024-12-08T08:37:00.727" v="5768" actId="478"/>
          <ac:spMkLst>
            <pc:docMk/>
            <pc:sldMk cId="0" sldId="286"/>
            <ac:spMk id="421" creationId="{00000000-0000-0000-0000-000000000000}"/>
          </ac:spMkLst>
        </pc:spChg>
        <pc:spChg chg="add del">
          <ac:chgData name="Guillaume Pech" userId="f08b9316144fa13b" providerId="LiveId" clId="{814CE0C1-F970-4AA2-B9EF-FA2FA2B9CEC1}" dt="2024-12-08T08:37:00.727" v="5768" actId="478"/>
          <ac:spMkLst>
            <pc:docMk/>
            <pc:sldMk cId="0" sldId="286"/>
            <ac:spMk id="422" creationId="{00000000-0000-0000-0000-000000000000}"/>
          </ac:spMkLst>
        </pc:spChg>
        <pc:spChg chg="add del">
          <ac:chgData name="Guillaume Pech" userId="f08b9316144fa13b" providerId="LiveId" clId="{814CE0C1-F970-4AA2-B9EF-FA2FA2B9CEC1}" dt="2024-12-08T08:37:00.727" v="5768" actId="478"/>
          <ac:spMkLst>
            <pc:docMk/>
            <pc:sldMk cId="0" sldId="286"/>
            <ac:spMk id="423" creationId="{00000000-0000-0000-0000-000000000000}"/>
          </ac:spMkLst>
        </pc:spChg>
        <pc:picChg chg="mod modCrop">
          <ac:chgData name="Guillaume Pech" userId="f08b9316144fa13b" providerId="LiveId" clId="{814CE0C1-F970-4AA2-B9EF-FA2FA2B9CEC1}" dt="2024-12-08T08:37:00.705" v="5767" actId="18131"/>
          <ac:picMkLst>
            <pc:docMk/>
            <pc:sldMk cId="0" sldId="286"/>
            <ac:picMk id="416" creationId="{00000000-0000-0000-0000-000000000000}"/>
          </ac:picMkLst>
        </pc:picChg>
        <pc:cxnChg chg="add del">
          <ac:chgData name="Guillaume Pech" userId="f08b9316144fa13b" providerId="LiveId" clId="{814CE0C1-F970-4AA2-B9EF-FA2FA2B9CEC1}" dt="2024-12-08T08:37:00.727" v="5768" actId="478"/>
          <ac:cxnSpMkLst>
            <pc:docMk/>
            <pc:sldMk cId="0" sldId="286"/>
            <ac:cxnSpMk id="424" creationId="{00000000-0000-0000-0000-000000000000}"/>
          </ac:cxnSpMkLst>
        </pc:cxnChg>
        <pc:cxnChg chg="add del">
          <ac:chgData name="Guillaume Pech" userId="f08b9316144fa13b" providerId="LiveId" clId="{814CE0C1-F970-4AA2-B9EF-FA2FA2B9CEC1}" dt="2024-12-08T08:37:00.727" v="5768" actId="478"/>
          <ac:cxnSpMkLst>
            <pc:docMk/>
            <pc:sldMk cId="0" sldId="286"/>
            <ac:cxnSpMk id="425" creationId="{00000000-0000-0000-0000-000000000000}"/>
          </ac:cxnSpMkLst>
        </pc:cxnChg>
        <pc:cxnChg chg="add del">
          <ac:chgData name="Guillaume Pech" userId="f08b9316144fa13b" providerId="LiveId" clId="{814CE0C1-F970-4AA2-B9EF-FA2FA2B9CEC1}" dt="2024-12-08T08:37:00.727" v="5768" actId="478"/>
          <ac:cxnSpMkLst>
            <pc:docMk/>
            <pc:sldMk cId="0" sldId="286"/>
            <ac:cxnSpMk id="426" creationId="{00000000-0000-0000-0000-000000000000}"/>
          </ac:cxnSpMkLst>
        </pc:cxnChg>
        <pc:cxnChg chg="add del">
          <ac:chgData name="Guillaume Pech" userId="f08b9316144fa13b" providerId="LiveId" clId="{814CE0C1-F970-4AA2-B9EF-FA2FA2B9CEC1}" dt="2024-12-08T08:37:00.727" v="5768" actId="478"/>
          <ac:cxnSpMkLst>
            <pc:docMk/>
            <pc:sldMk cId="0" sldId="286"/>
            <ac:cxnSpMk id="427" creationId="{00000000-0000-0000-0000-000000000000}"/>
          </ac:cxnSpMkLst>
        </pc:cxnChg>
      </pc:sldChg>
      <pc:sldChg chg="del">
        <pc:chgData name="Guillaume Pech" userId="f08b9316144fa13b" providerId="LiveId" clId="{814CE0C1-F970-4AA2-B9EF-FA2FA2B9CEC1}" dt="2024-12-08T08:21:50.632" v="5741" actId="2696"/>
        <pc:sldMkLst>
          <pc:docMk/>
          <pc:sldMk cId="0" sldId="287"/>
        </pc:sldMkLst>
      </pc:sldChg>
      <pc:sldChg chg="delSp add del mod delAnim">
        <pc:chgData name="Guillaume Pech" userId="f08b9316144fa13b" providerId="LiveId" clId="{814CE0C1-F970-4AA2-B9EF-FA2FA2B9CEC1}" dt="2024-12-08T08:22:24.808" v="5752" actId="47"/>
        <pc:sldMkLst>
          <pc:docMk/>
          <pc:sldMk cId="1501832012" sldId="287"/>
        </pc:sldMkLst>
        <pc:picChg chg="del">
          <ac:chgData name="Guillaume Pech" userId="f08b9316144fa13b" providerId="LiveId" clId="{814CE0C1-F970-4AA2-B9EF-FA2FA2B9CEC1}" dt="2024-12-08T08:22:01.449" v="5743" actId="21"/>
          <ac:picMkLst>
            <pc:docMk/>
            <pc:sldMk cId="1501832012" sldId="287"/>
            <ac:picMk id="432" creationId="{00000000-0000-0000-0000-000000000000}"/>
          </ac:picMkLst>
        </pc:picChg>
        <pc:picChg chg="del">
          <ac:chgData name="Guillaume Pech" userId="f08b9316144fa13b" providerId="LiveId" clId="{814CE0C1-F970-4AA2-B9EF-FA2FA2B9CEC1}" dt="2024-12-08T08:22:01.449" v="5743" actId="21"/>
          <ac:picMkLst>
            <pc:docMk/>
            <pc:sldMk cId="1501832012" sldId="287"/>
            <ac:picMk id="435" creationId="{00000000-0000-0000-0000-000000000000}"/>
          </ac:picMkLst>
        </pc:picChg>
        <pc:picChg chg="del">
          <ac:chgData name="Guillaume Pech" userId="f08b9316144fa13b" providerId="LiveId" clId="{814CE0C1-F970-4AA2-B9EF-FA2FA2B9CEC1}" dt="2024-12-08T08:22:01.449" v="5743" actId="21"/>
          <ac:picMkLst>
            <pc:docMk/>
            <pc:sldMk cId="1501832012" sldId="287"/>
            <ac:picMk id="436" creationId="{00000000-0000-0000-0000-000000000000}"/>
          </ac:picMkLst>
        </pc:picChg>
      </pc:sldChg>
      <pc:sldChg chg="del">
        <pc:chgData name="Guillaume Pech" userId="f08b9316144fa13b" providerId="LiveId" clId="{814CE0C1-F970-4AA2-B9EF-FA2FA2B9CEC1}" dt="2024-12-09T08:49:48.619" v="8629" actId="47"/>
        <pc:sldMkLst>
          <pc:docMk/>
          <pc:sldMk cId="321400960" sldId="553"/>
        </pc:sldMkLst>
      </pc:sldChg>
      <pc:sldChg chg="delSp modSp mod delAnim">
        <pc:chgData name="Guillaume Pech" userId="f08b9316144fa13b" providerId="LiveId" clId="{814CE0C1-F970-4AA2-B9EF-FA2FA2B9CEC1}" dt="2024-12-09T09:19:20.531" v="8949" actId="20577"/>
        <pc:sldMkLst>
          <pc:docMk/>
          <pc:sldMk cId="110691102" sldId="554"/>
        </pc:sldMkLst>
        <pc:spChg chg="mod">
          <ac:chgData name="Guillaume Pech" userId="f08b9316144fa13b" providerId="LiveId" clId="{814CE0C1-F970-4AA2-B9EF-FA2FA2B9CEC1}" dt="2024-12-09T09:19:20.531" v="8949" actId="20577"/>
          <ac:spMkLst>
            <pc:docMk/>
            <pc:sldMk cId="110691102" sldId="554"/>
            <ac:spMk id="13" creationId="{7583814E-2676-21EF-AF03-965F35F32AF0}"/>
          </ac:spMkLst>
        </pc:spChg>
        <pc:spChg chg="del mod">
          <ac:chgData name="Guillaume Pech" userId="f08b9316144fa13b" providerId="LiveId" clId="{814CE0C1-F970-4AA2-B9EF-FA2FA2B9CEC1}" dt="2024-12-09T08:49:46.689" v="8627" actId="478"/>
          <ac:spMkLst>
            <pc:docMk/>
            <pc:sldMk cId="110691102" sldId="554"/>
            <ac:spMk id="16" creationId="{DCC066FC-D259-ACDA-3CA5-360737BC7B7B}"/>
          </ac:spMkLst>
        </pc:spChg>
        <pc:spChg chg="del mod">
          <ac:chgData name="Guillaume Pech" userId="f08b9316144fa13b" providerId="LiveId" clId="{814CE0C1-F970-4AA2-B9EF-FA2FA2B9CEC1}" dt="2024-12-09T08:49:47.539" v="8628" actId="478"/>
          <ac:spMkLst>
            <pc:docMk/>
            <pc:sldMk cId="110691102" sldId="554"/>
            <ac:spMk id="17" creationId="{913D3CDF-7833-147B-9407-326811A38EE4}"/>
          </ac:spMkLst>
        </pc:spChg>
      </pc:sldChg>
      <pc:sldChg chg="modSp mod">
        <pc:chgData name="Guillaume Pech" userId="f08b9316144fa13b" providerId="LiveId" clId="{814CE0C1-F970-4AA2-B9EF-FA2FA2B9CEC1}" dt="2024-12-09T08:47:54.439" v="8620"/>
        <pc:sldMkLst>
          <pc:docMk/>
          <pc:sldMk cId="1250249156" sldId="572"/>
        </pc:sldMkLst>
        <pc:spChg chg="mod">
          <ac:chgData name="Guillaume Pech" userId="f08b9316144fa13b" providerId="LiveId" clId="{814CE0C1-F970-4AA2-B9EF-FA2FA2B9CEC1}" dt="2024-12-09T08:47:54.439" v="8620"/>
          <ac:spMkLst>
            <pc:docMk/>
            <pc:sldMk cId="1250249156" sldId="572"/>
            <ac:spMk id="5" creationId="{46E0B511-F42D-7413-E0B6-B0ADF4E82EDD}"/>
          </ac:spMkLst>
        </pc:spChg>
      </pc:sldChg>
      <pc:sldChg chg="add del modAnim">
        <pc:chgData name="Guillaume Pech" userId="f08b9316144fa13b" providerId="LiveId" clId="{814CE0C1-F970-4AA2-B9EF-FA2FA2B9CEC1}" dt="2024-12-06T10:33:57.975" v="110" actId="47"/>
        <pc:sldMkLst>
          <pc:docMk/>
          <pc:sldMk cId="2096251483" sldId="573"/>
        </pc:sldMkLst>
      </pc:sldChg>
      <pc:sldChg chg="addSp delSp modSp mod">
        <pc:chgData name="Guillaume Pech" userId="f08b9316144fa13b" providerId="LiveId" clId="{814CE0C1-F970-4AA2-B9EF-FA2FA2B9CEC1}" dt="2024-12-09T08:51:43.255" v="8640"/>
        <pc:sldMkLst>
          <pc:docMk/>
          <pc:sldMk cId="3297467444" sldId="575"/>
        </pc:sldMkLst>
        <pc:spChg chg="del">
          <ac:chgData name="Guillaume Pech" userId="f08b9316144fa13b" providerId="LiveId" clId="{814CE0C1-F970-4AA2-B9EF-FA2FA2B9CEC1}" dt="2024-12-06T10:36:49.491" v="124" actId="478"/>
          <ac:spMkLst>
            <pc:docMk/>
            <pc:sldMk cId="3297467444" sldId="575"/>
            <ac:spMk id="2" creationId="{AF066AFE-773D-9533-691F-BCFF6CC604A8}"/>
          </ac:spMkLst>
        </pc:spChg>
        <pc:spChg chg="add del mod">
          <ac:chgData name="Guillaume Pech" userId="f08b9316144fa13b" providerId="LiveId" clId="{814CE0C1-F970-4AA2-B9EF-FA2FA2B9CEC1}" dt="2024-12-06T10:36:51.531" v="125" actId="478"/>
          <ac:spMkLst>
            <pc:docMk/>
            <pc:sldMk cId="3297467444" sldId="575"/>
            <ac:spMk id="5" creationId="{C0E669FF-6409-E76C-C0FF-49D0E80F3962}"/>
          </ac:spMkLst>
        </pc:spChg>
        <pc:spChg chg="add mod">
          <ac:chgData name="Guillaume Pech" userId="f08b9316144fa13b" providerId="LiveId" clId="{814CE0C1-F970-4AA2-B9EF-FA2FA2B9CEC1}" dt="2024-12-09T08:51:43.255" v="8640"/>
          <ac:spMkLst>
            <pc:docMk/>
            <pc:sldMk cId="3297467444" sldId="575"/>
            <ac:spMk id="7" creationId="{FF8208F4-0334-50F8-7702-5997412E941D}"/>
          </ac:spMkLst>
        </pc:spChg>
        <pc:spChg chg="add mod">
          <ac:chgData name="Guillaume Pech" userId="f08b9316144fa13b" providerId="LiveId" clId="{814CE0C1-F970-4AA2-B9EF-FA2FA2B9CEC1}" dt="2024-12-06T12:46:29.283" v="1110" actId="1076"/>
          <ac:spMkLst>
            <pc:docMk/>
            <pc:sldMk cId="3297467444" sldId="575"/>
            <ac:spMk id="9" creationId="{D2122A79-BE56-4E82-492C-23680E08109D}"/>
          </ac:spMkLst>
        </pc:spChg>
        <pc:picChg chg="add mod">
          <ac:chgData name="Guillaume Pech" userId="f08b9316144fa13b" providerId="LiveId" clId="{814CE0C1-F970-4AA2-B9EF-FA2FA2B9CEC1}" dt="2024-12-06T10:37:05.445" v="127" actId="1076"/>
          <ac:picMkLst>
            <pc:docMk/>
            <pc:sldMk cId="3297467444" sldId="575"/>
            <ac:picMk id="3" creationId="{3780AF73-D6A4-5175-E165-36D49DEFB5B0}"/>
          </ac:picMkLst>
        </pc:picChg>
        <pc:picChg chg="add del mod">
          <ac:chgData name="Guillaume Pech" userId="f08b9316144fa13b" providerId="LiveId" clId="{814CE0C1-F970-4AA2-B9EF-FA2FA2B9CEC1}" dt="2024-12-06T10:37:10.812" v="131" actId="478"/>
          <ac:picMkLst>
            <pc:docMk/>
            <pc:sldMk cId="3297467444" sldId="575"/>
            <ac:picMk id="6" creationId="{D6D2F68B-F530-DF5C-8CB5-01FA63AF6119}"/>
          </ac:picMkLst>
        </pc:picChg>
        <pc:picChg chg="mod">
          <ac:chgData name="Guillaume Pech" userId="f08b9316144fa13b" providerId="LiveId" clId="{814CE0C1-F970-4AA2-B9EF-FA2FA2B9CEC1}" dt="2024-12-06T10:37:07.812" v="128" actId="1076"/>
          <ac:picMkLst>
            <pc:docMk/>
            <pc:sldMk cId="3297467444" sldId="575"/>
            <ac:picMk id="8" creationId="{153CD28C-A81E-BF2C-DAB8-C24CA437D68F}"/>
          </ac:picMkLst>
        </pc:picChg>
      </pc:sldChg>
      <pc:sldChg chg="modSp mod">
        <pc:chgData name="Guillaume Pech" userId="f08b9316144fa13b" providerId="LiveId" clId="{814CE0C1-F970-4AA2-B9EF-FA2FA2B9CEC1}" dt="2024-12-09T08:50:34.855" v="8637"/>
        <pc:sldMkLst>
          <pc:docMk/>
          <pc:sldMk cId="3993459506" sldId="576"/>
        </pc:sldMkLst>
        <pc:spChg chg="mod">
          <ac:chgData name="Guillaume Pech" userId="f08b9316144fa13b" providerId="LiveId" clId="{814CE0C1-F970-4AA2-B9EF-FA2FA2B9CEC1}" dt="2024-12-09T08:50:10.850" v="8636" actId="5793"/>
          <ac:spMkLst>
            <pc:docMk/>
            <pc:sldMk cId="3993459506" sldId="576"/>
            <ac:spMk id="3" creationId="{A6C7920C-551C-3B52-EFFA-5A10A3276E18}"/>
          </ac:spMkLst>
        </pc:spChg>
        <pc:spChg chg="mod">
          <ac:chgData name="Guillaume Pech" userId="f08b9316144fa13b" providerId="LiveId" clId="{814CE0C1-F970-4AA2-B9EF-FA2FA2B9CEC1}" dt="2024-12-09T08:50:34.855" v="8637"/>
          <ac:spMkLst>
            <pc:docMk/>
            <pc:sldMk cId="3993459506" sldId="576"/>
            <ac:spMk id="4" creationId="{C5C2F091-0772-6031-24B3-6B3278CA8145}"/>
          </ac:spMkLst>
        </pc:spChg>
      </pc:sldChg>
      <pc:sldChg chg="modSp del mod">
        <pc:chgData name="Guillaume Pech" userId="f08b9316144fa13b" providerId="LiveId" clId="{814CE0C1-F970-4AA2-B9EF-FA2FA2B9CEC1}" dt="2024-12-06T10:36:58.188" v="126" actId="47"/>
        <pc:sldMkLst>
          <pc:docMk/>
          <pc:sldMk cId="746483858" sldId="577"/>
        </pc:sldMkLst>
        <pc:picChg chg="mod modCrop">
          <ac:chgData name="Guillaume Pech" userId="f08b9316144fa13b" providerId="LiveId" clId="{814CE0C1-F970-4AA2-B9EF-FA2FA2B9CEC1}" dt="2024-12-06T10:36:24.172" v="123" actId="18131"/>
          <ac:picMkLst>
            <pc:docMk/>
            <pc:sldMk cId="746483858" sldId="577"/>
            <ac:picMk id="14" creationId="{36582EFC-904C-6B87-EFA4-84E6EA80D5C9}"/>
          </ac:picMkLst>
        </pc:picChg>
      </pc:sldChg>
      <pc:sldChg chg="delSp modSp mod">
        <pc:chgData name="Guillaume Pech" userId="f08b9316144fa13b" providerId="LiveId" clId="{814CE0C1-F970-4AA2-B9EF-FA2FA2B9CEC1}" dt="2024-12-09T08:14:33.655" v="8588" actId="20577"/>
        <pc:sldMkLst>
          <pc:docMk/>
          <pc:sldMk cId="3400804743" sldId="578"/>
        </pc:sldMkLst>
        <pc:spChg chg="mod">
          <ac:chgData name="Guillaume Pech" userId="f08b9316144fa13b" providerId="LiveId" clId="{814CE0C1-F970-4AA2-B9EF-FA2FA2B9CEC1}" dt="2024-12-09T08:14:33.655" v="8588" actId="20577"/>
          <ac:spMkLst>
            <pc:docMk/>
            <pc:sldMk cId="3400804743" sldId="578"/>
            <ac:spMk id="5" creationId="{CA603373-6766-8FF3-05F5-01BECA37C3D5}"/>
          </ac:spMkLst>
        </pc:spChg>
        <pc:picChg chg="del">
          <ac:chgData name="Guillaume Pech" userId="f08b9316144fa13b" providerId="LiveId" clId="{814CE0C1-F970-4AA2-B9EF-FA2FA2B9CEC1}" dt="2024-12-06T10:35:31.803" v="114" actId="478"/>
          <ac:picMkLst>
            <pc:docMk/>
            <pc:sldMk cId="3400804743" sldId="578"/>
            <ac:picMk id="4" creationId="{401BFAD8-FAF3-29CF-E51F-8EB03517970F}"/>
          </ac:picMkLst>
        </pc:picChg>
        <pc:picChg chg="mod modCrop">
          <ac:chgData name="Guillaume Pech" userId="f08b9316144fa13b" providerId="LiveId" clId="{814CE0C1-F970-4AA2-B9EF-FA2FA2B9CEC1}" dt="2024-12-06T10:35:37.820" v="116" actId="1076"/>
          <ac:picMkLst>
            <pc:docMk/>
            <pc:sldMk cId="3400804743" sldId="578"/>
            <ac:picMk id="7" creationId="{900F83D4-C8BF-29F9-4D06-53E4470DECFE}"/>
          </ac:picMkLst>
        </pc:picChg>
      </pc:sldChg>
      <pc:sldChg chg="addSp delSp modSp mod ord delAnim modAnim">
        <pc:chgData name="Guillaume Pech" userId="f08b9316144fa13b" providerId="LiveId" clId="{814CE0C1-F970-4AA2-B9EF-FA2FA2B9CEC1}" dt="2024-12-09T08:14:24.384" v="8580" actId="20577"/>
        <pc:sldMkLst>
          <pc:docMk/>
          <pc:sldMk cId="3161877037" sldId="579"/>
        </pc:sldMkLst>
        <pc:spChg chg="mod">
          <ac:chgData name="Guillaume Pech" userId="f08b9316144fa13b" providerId="LiveId" clId="{814CE0C1-F970-4AA2-B9EF-FA2FA2B9CEC1}" dt="2024-12-09T08:14:24.384" v="8580" actId="20577"/>
          <ac:spMkLst>
            <pc:docMk/>
            <pc:sldMk cId="3161877037" sldId="579"/>
            <ac:spMk id="5" creationId="{EEDAA649-91E8-7312-F15D-3E98047AD6CB}"/>
          </ac:spMkLst>
        </pc:spChg>
        <pc:picChg chg="add mod modCrop">
          <ac:chgData name="Guillaume Pech" userId="f08b9316144fa13b" providerId="LiveId" clId="{814CE0C1-F970-4AA2-B9EF-FA2FA2B9CEC1}" dt="2024-12-06T10:29:55.824" v="73" actId="1076"/>
          <ac:picMkLst>
            <pc:docMk/>
            <pc:sldMk cId="3161877037" sldId="579"/>
            <ac:picMk id="2" creationId="{D581E866-7F24-9D82-95B6-307D217DCC19}"/>
          </ac:picMkLst>
        </pc:picChg>
        <pc:picChg chg="add del mod modCrop">
          <ac:chgData name="Guillaume Pech" userId="f08b9316144fa13b" providerId="LiveId" clId="{814CE0C1-F970-4AA2-B9EF-FA2FA2B9CEC1}" dt="2024-12-06T10:27:51.601" v="53" actId="478"/>
          <ac:picMkLst>
            <pc:docMk/>
            <pc:sldMk cId="3161877037" sldId="579"/>
            <ac:picMk id="3" creationId="{B88AE2B4-3D25-DA53-8905-F25A1B27D595}"/>
          </ac:picMkLst>
        </pc:picChg>
        <pc:picChg chg="add del mod modCrop">
          <ac:chgData name="Guillaume Pech" userId="f08b9316144fa13b" providerId="LiveId" clId="{814CE0C1-F970-4AA2-B9EF-FA2FA2B9CEC1}" dt="2024-12-06T10:27:51.601" v="53" actId="478"/>
          <ac:picMkLst>
            <pc:docMk/>
            <pc:sldMk cId="3161877037" sldId="579"/>
            <ac:picMk id="4" creationId="{CF8C662A-086E-3D14-7451-8DC26E2CC164}"/>
          </ac:picMkLst>
        </pc:picChg>
        <pc:picChg chg="add mod modCrop">
          <ac:chgData name="Guillaume Pech" userId="f08b9316144fa13b" providerId="LiveId" clId="{814CE0C1-F970-4AA2-B9EF-FA2FA2B9CEC1}" dt="2024-12-06T10:29:49.499" v="69" actId="1076"/>
          <ac:picMkLst>
            <pc:docMk/>
            <pc:sldMk cId="3161877037" sldId="579"/>
            <ac:picMk id="6" creationId="{A627E8B8-4400-BB0A-F360-9AED6B48A1A3}"/>
          </ac:picMkLst>
        </pc:picChg>
        <pc:picChg chg="mod modCrop">
          <ac:chgData name="Guillaume Pech" userId="f08b9316144fa13b" providerId="LiveId" clId="{814CE0C1-F970-4AA2-B9EF-FA2FA2B9CEC1}" dt="2024-12-06T10:26:27.149" v="29" actId="1076"/>
          <ac:picMkLst>
            <pc:docMk/>
            <pc:sldMk cId="3161877037" sldId="579"/>
            <ac:picMk id="8" creationId="{CF2B9B7D-4D90-9CB7-CE35-F642C97267A8}"/>
          </ac:picMkLst>
        </pc:picChg>
        <pc:picChg chg="mod modCrop">
          <ac:chgData name="Guillaume Pech" userId="f08b9316144fa13b" providerId="LiveId" clId="{814CE0C1-F970-4AA2-B9EF-FA2FA2B9CEC1}" dt="2024-12-06T10:35:25.345" v="113" actId="1076"/>
          <ac:picMkLst>
            <pc:docMk/>
            <pc:sldMk cId="3161877037" sldId="579"/>
            <ac:picMk id="12" creationId="{87E438B7-CAAD-E5A1-6A48-E220E1B5A274}"/>
          </ac:picMkLst>
        </pc:picChg>
        <pc:cxnChg chg="add mod">
          <ac:chgData name="Guillaume Pech" userId="f08b9316144fa13b" providerId="LiveId" clId="{814CE0C1-F970-4AA2-B9EF-FA2FA2B9CEC1}" dt="2024-12-06T10:29:49.499" v="69" actId="1076"/>
          <ac:cxnSpMkLst>
            <pc:docMk/>
            <pc:sldMk cId="3161877037" sldId="579"/>
            <ac:cxnSpMk id="9" creationId="{893923D3-5504-0AE2-0A28-1869D094EEBC}"/>
          </ac:cxnSpMkLst>
        </pc:cxnChg>
      </pc:sldChg>
      <pc:sldChg chg="delSp new del mod">
        <pc:chgData name="Guillaume Pech" userId="f08b9316144fa13b" providerId="LiveId" clId="{814CE0C1-F970-4AA2-B9EF-FA2FA2B9CEC1}" dt="2024-12-06T10:30:09.412" v="77" actId="47"/>
        <pc:sldMkLst>
          <pc:docMk/>
          <pc:sldMk cId="151768524" sldId="581"/>
        </pc:sldMkLst>
        <pc:spChg chg="del">
          <ac:chgData name="Guillaume Pech" userId="f08b9316144fa13b" providerId="LiveId" clId="{814CE0C1-F970-4AA2-B9EF-FA2FA2B9CEC1}" dt="2024-12-06T10:30:05.170" v="75" actId="478"/>
          <ac:spMkLst>
            <pc:docMk/>
            <pc:sldMk cId="151768524" sldId="581"/>
            <ac:spMk id="2" creationId="{75C138CC-B393-04B2-33FA-54909867FB6C}"/>
          </ac:spMkLst>
        </pc:spChg>
        <pc:spChg chg="del">
          <ac:chgData name="Guillaume Pech" userId="f08b9316144fa13b" providerId="LiveId" clId="{814CE0C1-F970-4AA2-B9EF-FA2FA2B9CEC1}" dt="2024-12-06T10:30:05.170" v="75" actId="478"/>
          <ac:spMkLst>
            <pc:docMk/>
            <pc:sldMk cId="151768524" sldId="581"/>
            <ac:spMk id="3" creationId="{0A7F2893-0349-D6F2-AB16-3B06FBFFBC7B}"/>
          </ac:spMkLst>
        </pc:spChg>
      </pc:sldChg>
      <pc:sldChg chg="addSp modSp add del mod modTransition">
        <pc:chgData name="Guillaume Pech" userId="f08b9316144fa13b" providerId="LiveId" clId="{814CE0C1-F970-4AA2-B9EF-FA2FA2B9CEC1}" dt="2024-12-06T10:34:47.459" v="111" actId="47"/>
        <pc:sldMkLst>
          <pc:docMk/>
          <pc:sldMk cId="1421292061" sldId="582"/>
        </pc:sldMkLst>
        <pc:picChg chg="mod modCrop">
          <ac:chgData name="Guillaume Pech" userId="f08b9316144fa13b" providerId="LiveId" clId="{814CE0C1-F970-4AA2-B9EF-FA2FA2B9CEC1}" dt="2024-12-06T10:31:54.004" v="88" actId="1076"/>
          <ac:picMkLst>
            <pc:docMk/>
            <pc:sldMk cId="1421292061" sldId="582"/>
            <ac:picMk id="9" creationId="{5F4AAE19-22F1-6DCA-56F1-6CEBFABDDDA9}"/>
          </ac:picMkLst>
        </pc:picChg>
        <pc:picChg chg="mod">
          <ac:chgData name="Guillaume Pech" userId="f08b9316144fa13b" providerId="LiveId" clId="{814CE0C1-F970-4AA2-B9EF-FA2FA2B9CEC1}" dt="2024-12-06T10:30:15.692" v="79" actId="1076"/>
          <ac:picMkLst>
            <pc:docMk/>
            <pc:sldMk cId="1421292061" sldId="582"/>
            <ac:picMk id="13" creationId="{78A945E7-7893-7555-5C9E-0BD917E85C7D}"/>
          </ac:picMkLst>
        </pc:picChg>
        <pc:cxnChg chg="add mod">
          <ac:chgData name="Guillaume Pech" userId="f08b9316144fa13b" providerId="LiveId" clId="{814CE0C1-F970-4AA2-B9EF-FA2FA2B9CEC1}" dt="2024-12-06T10:30:36.377" v="86" actId="14100"/>
          <ac:cxnSpMkLst>
            <pc:docMk/>
            <pc:sldMk cId="1421292061" sldId="582"/>
            <ac:cxnSpMk id="3" creationId="{01BD2E14-6FD0-9871-88E1-9562B6BE2C95}"/>
          </ac:cxnSpMkLst>
        </pc:cxnChg>
      </pc:sldChg>
      <pc:sldChg chg="addSp modSp add mod modTransition modAnim">
        <pc:chgData name="Guillaume Pech" userId="f08b9316144fa13b" providerId="LiveId" clId="{814CE0C1-F970-4AA2-B9EF-FA2FA2B9CEC1}" dt="2024-12-06T10:33:25.109" v="108"/>
        <pc:sldMkLst>
          <pc:docMk/>
          <pc:sldMk cId="2118164156" sldId="583"/>
        </pc:sldMkLst>
        <pc:picChg chg="mod modCrop">
          <ac:chgData name="Guillaume Pech" userId="f08b9316144fa13b" providerId="LiveId" clId="{814CE0C1-F970-4AA2-B9EF-FA2FA2B9CEC1}" dt="2024-12-06T10:33:04.280" v="101" actId="1076"/>
          <ac:picMkLst>
            <pc:docMk/>
            <pc:sldMk cId="2118164156" sldId="583"/>
            <ac:picMk id="9" creationId="{44047307-8496-FF93-17C6-BCE7DC788704}"/>
          </ac:picMkLst>
        </pc:picChg>
        <pc:picChg chg="mod">
          <ac:chgData name="Guillaume Pech" userId="f08b9316144fa13b" providerId="LiveId" clId="{814CE0C1-F970-4AA2-B9EF-FA2FA2B9CEC1}" dt="2024-12-06T10:32:51.021" v="94" actId="1076"/>
          <ac:picMkLst>
            <pc:docMk/>
            <pc:sldMk cId="2118164156" sldId="583"/>
            <ac:picMk id="13" creationId="{55ECB7A7-DA18-5672-F657-7BD0626CDECE}"/>
          </ac:picMkLst>
        </pc:picChg>
        <pc:cxnChg chg="add mod">
          <ac:chgData name="Guillaume Pech" userId="f08b9316144fa13b" providerId="LiveId" clId="{814CE0C1-F970-4AA2-B9EF-FA2FA2B9CEC1}" dt="2024-12-06T10:33:07.048" v="102"/>
          <ac:cxnSpMkLst>
            <pc:docMk/>
            <pc:sldMk cId="2118164156" sldId="583"/>
            <ac:cxnSpMk id="3" creationId="{746CC8E4-6A11-E08C-1D66-CADEBAD83885}"/>
          </ac:cxnSpMkLst>
        </pc:cxnChg>
      </pc:sldChg>
      <pc:sldChg chg="addSp delSp modSp new mod">
        <pc:chgData name="Guillaume Pech" userId="f08b9316144fa13b" providerId="LiveId" clId="{814CE0C1-F970-4AA2-B9EF-FA2FA2B9CEC1}" dt="2024-12-06T12:46:09.123" v="1092" actId="20577"/>
        <pc:sldMkLst>
          <pc:docMk/>
          <pc:sldMk cId="882941694" sldId="584"/>
        </pc:sldMkLst>
        <pc:spChg chg="del">
          <ac:chgData name="Guillaume Pech" userId="f08b9316144fa13b" providerId="LiveId" clId="{814CE0C1-F970-4AA2-B9EF-FA2FA2B9CEC1}" dt="2024-12-06T10:39:24.263" v="489" actId="478"/>
          <ac:spMkLst>
            <pc:docMk/>
            <pc:sldMk cId="882941694" sldId="584"/>
            <ac:spMk id="2" creationId="{8DB94E17-FF7A-4204-66F3-3A01FB143100}"/>
          </ac:spMkLst>
        </pc:spChg>
        <pc:spChg chg="del">
          <ac:chgData name="Guillaume Pech" userId="f08b9316144fa13b" providerId="LiveId" clId="{814CE0C1-F970-4AA2-B9EF-FA2FA2B9CEC1}" dt="2024-12-06T10:39:24.263" v="489" actId="478"/>
          <ac:spMkLst>
            <pc:docMk/>
            <pc:sldMk cId="882941694" sldId="584"/>
            <ac:spMk id="3" creationId="{C015883A-A620-7336-361A-D9AF83D0B791}"/>
          </ac:spMkLst>
        </pc:spChg>
        <pc:spChg chg="add mod">
          <ac:chgData name="Guillaume Pech" userId="f08b9316144fa13b" providerId="LiveId" clId="{814CE0C1-F970-4AA2-B9EF-FA2FA2B9CEC1}" dt="2024-12-06T12:46:09.123" v="1092" actId="20577"/>
          <ac:spMkLst>
            <pc:docMk/>
            <pc:sldMk cId="882941694" sldId="584"/>
            <ac:spMk id="4" creationId="{71BAFCD6-14A5-057B-4134-A116F5E96E57}"/>
          </ac:spMkLst>
        </pc:spChg>
        <pc:spChg chg="add mod">
          <ac:chgData name="Guillaume Pech" userId="f08b9316144fa13b" providerId="LiveId" clId="{814CE0C1-F970-4AA2-B9EF-FA2FA2B9CEC1}" dt="2024-12-06T10:40:47.923" v="657" actId="14100"/>
          <ac:spMkLst>
            <pc:docMk/>
            <pc:sldMk cId="882941694" sldId="584"/>
            <ac:spMk id="5" creationId="{FCBB876B-FB6D-C955-BB1F-2126DB9ACC57}"/>
          </ac:spMkLst>
        </pc:spChg>
        <pc:spChg chg="add del mod">
          <ac:chgData name="Guillaume Pech" userId="f08b9316144fa13b" providerId="LiveId" clId="{814CE0C1-F970-4AA2-B9EF-FA2FA2B9CEC1}" dt="2024-12-06T10:41:04.115" v="660" actId="478"/>
          <ac:spMkLst>
            <pc:docMk/>
            <pc:sldMk cId="882941694" sldId="584"/>
            <ac:spMk id="6" creationId="{4FF0C2D5-3B27-369A-3C9F-B8BC0C4DFCAD}"/>
          </ac:spMkLst>
        </pc:spChg>
        <pc:picChg chg="add mod">
          <ac:chgData name="Guillaume Pech" userId="f08b9316144fa13b" providerId="LiveId" clId="{814CE0C1-F970-4AA2-B9EF-FA2FA2B9CEC1}" dt="2024-12-06T12:38:43.104" v="866" actId="1076"/>
          <ac:picMkLst>
            <pc:docMk/>
            <pc:sldMk cId="882941694" sldId="584"/>
            <ac:picMk id="8" creationId="{3F8C2C35-CC24-1E59-9CF4-EB1D505A51CC}"/>
          </ac:picMkLst>
        </pc:picChg>
        <pc:picChg chg="add mod">
          <ac:chgData name="Guillaume Pech" userId="f08b9316144fa13b" providerId="LiveId" clId="{814CE0C1-F970-4AA2-B9EF-FA2FA2B9CEC1}" dt="2024-12-06T12:41:40.204" v="1046" actId="1076"/>
          <ac:picMkLst>
            <pc:docMk/>
            <pc:sldMk cId="882941694" sldId="584"/>
            <ac:picMk id="10" creationId="{58A9D9D8-79D7-53E3-058C-9EE467985DDA}"/>
          </ac:picMkLst>
        </pc:picChg>
      </pc:sldChg>
      <pc:sldChg chg="addSp delSp modSp add del mod">
        <pc:chgData name="Guillaume Pech" userId="f08b9316144fa13b" providerId="LiveId" clId="{814CE0C1-F970-4AA2-B9EF-FA2FA2B9CEC1}" dt="2024-12-09T08:54:17.348" v="8684" actId="47"/>
        <pc:sldMkLst>
          <pc:docMk/>
          <pc:sldMk cId="2763857259" sldId="585"/>
        </pc:sldMkLst>
        <pc:spChg chg="add del mod">
          <ac:chgData name="Guillaume Pech" userId="f08b9316144fa13b" providerId="LiveId" clId="{814CE0C1-F970-4AA2-B9EF-FA2FA2B9CEC1}" dt="2024-12-07T13:39:16.617" v="4797" actId="20577"/>
          <ac:spMkLst>
            <pc:docMk/>
            <pc:sldMk cId="2763857259" sldId="585"/>
            <ac:spMk id="7" creationId="{961C3DA3-C091-4EB2-A39A-1BBD6DC0BF3C}"/>
          </ac:spMkLst>
        </pc:spChg>
        <pc:picChg chg="del">
          <ac:chgData name="Guillaume Pech" userId="f08b9316144fa13b" providerId="LiveId" clId="{814CE0C1-F970-4AA2-B9EF-FA2FA2B9CEC1}" dt="2024-12-06T12:54:41.191" v="1608" actId="478"/>
          <ac:picMkLst>
            <pc:docMk/>
            <pc:sldMk cId="2763857259" sldId="585"/>
            <ac:picMk id="8" creationId="{048AB050-8C0F-8A38-BAA6-A2C8F5BA427C}"/>
          </ac:picMkLst>
        </pc:picChg>
      </pc:sldChg>
      <pc:sldChg chg="addSp delSp modSp add mod">
        <pc:chgData name="Guillaume Pech" userId="f08b9316144fa13b" providerId="LiveId" clId="{814CE0C1-F970-4AA2-B9EF-FA2FA2B9CEC1}" dt="2024-12-09T08:53:46.512" v="8682" actId="20577"/>
        <pc:sldMkLst>
          <pc:docMk/>
          <pc:sldMk cId="1200687308" sldId="586"/>
        </pc:sldMkLst>
        <pc:spChg chg="add del mod">
          <ac:chgData name="Guillaume Pech" userId="f08b9316144fa13b" providerId="LiveId" clId="{814CE0C1-F970-4AA2-B9EF-FA2FA2B9CEC1}" dt="2024-12-06T12:39:52.057" v="1031" actId="478"/>
          <ac:spMkLst>
            <pc:docMk/>
            <pc:sldMk cId="1200687308" sldId="586"/>
            <ac:spMk id="2" creationId="{85165042-AC60-C03A-B7C8-48AE10F20796}"/>
          </ac:spMkLst>
        </pc:spChg>
        <pc:spChg chg="add mod">
          <ac:chgData name="Guillaume Pech" userId="f08b9316144fa13b" providerId="LiveId" clId="{814CE0C1-F970-4AA2-B9EF-FA2FA2B9CEC1}" dt="2024-12-09T08:51:54.042" v="8645" actId="21"/>
          <ac:spMkLst>
            <pc:docMk/>
            <pc:sldMk cId="1200687308" sldId="586"/>
            <ac:spMk id="3" creationId="{E075B926-E63A-3413-6196-A0FFE549ED5B}"/>
          </ac:spMkLst>
        </pc:spChg>
        <pc:spChg chg="mod">
          <ac:chgData name="Guillaume Pech" userId="f08b9316144fa13b" providerId="LiveId" clId="{814CE0C1-F970-4AA2-B9EF-FA2FA2B9CEC1}" dt="2024-12-07T12:50:32.911" v="4508" actId="20577"/>
          <ac:spMkLst>
            <pc:docMk/>
            <pc:sldMk cId="1200687308" sldId="586"/>
            <ac:spMk id="4" creationId="{17B48B5B-3EB4-0E1F-428C-F963A0A443B3}"/>
          </ac:spMkLst>
        </pc:spChg>
        <pc:spChg chg="mod">
          <ac:chgData name="Guillaume Pech" userId="f08b9316144fa13b" providerId="LiveId" clId="{814CE0C1-F970-4AA2-B9EF-FA2FA2B9CEC1}" dt="2024-12-09T08:52:46.685" v="8657" actId="1076"/>
          <ac:spMkLst>
            <pc:docMk/>
            <pc:sldMk cId="1200687308" sldId="586"/>
            <ac:spMk id="5" creationId="{B29FD05E-54F2-B242-FE88-E726AA5A2CB7}"/>
          </ac:spMkLst>
        </pc:spChg>
        <pc:spChg chg="add mod">
          <ac:chgData name="Guillaume Pech" userId="f08b9316144fa13b" providerId="LiveId" clId="{814CE0C1-F970-4AA2-B9EF-FA2FA2B9CEC1}" dt="2024-12-09T08:51:58.258" v="8649" actId="21"/>
          <ac:spMkLst>
            <pc:docMk/>
            <pc:sldMk cId="1200687308" sldId="586"/>
            <ac:spMk id="6" creationId="{07E64D3A-E415-38C4-367C-7E3DCF407DDF}"/>
          </ac:spMkLst>
        </pc:spChg>
        <pc:spChg chg="add mod">
          <ac:chgData name="Guillaume Pech" userId="f08b9316144fa13b" providerId="LiveId" clId="{814CE0C1-F970-4AA2-B9EF-FA2FA2B9CEC1}" dt="2024-12-09T08:53:46.512" v="8682" actId="20577"/>
          <ac:spMkLst>
            <pc:docMk/>
            <pc:sldMk cId="1200687308" sldId="586"/>
            <ac:spMk id="9" creationId="{676A0188-4642-DF92-BC03-E5AE05EACE46}"/>
          </ac:spMkLst>
        </pc:spChg>
        <pc:spChg chg="add del mod">
          <ac:chgData name="Guillaume Pech" userId="f08b9316144fa13b" providerId="LiveId" clId="{814CE0C1-F970-4AA2-B9EF-FA2FA2B9CEC1}" dt="2024-12-09T08:52:53.213" v="8661"/>
          <ac:spMkLst>
            <pc:docMk/>
            <pc:sldMk cId="1200687308" sldId="586"/>
            <ac:spMk id="11" creationId="{873F714E-F39A-A76E-A3BD-085FD04E7D6B}"/>
          </ac:spMkLst>
        </pc:spChg>
        <pc:spChg chg="add del mod">
          <ac:chgData name="Guillaume Pech" userId="f08b9316144fa13b" providerId="LiveId" clId="{814CE0C1-F970-4AA2-B9EF-FA2FA2B9CEC1}" dt="2024-12-06T12:50:31.403" v="1286" actId="478"/>
          <ac:spMkLst>
            <pc:docMk/>
            <pc:sldMk cId="1200687308" sldId="586"/>
            <ac:spMk id="13" creationId="{4E784254-8090-27C0-3CDC-E8AF016BE729}"/>
          </ac:spMkLst>
        </pc:spChg>
        <pc:picChg chg="del mod">
          <ac:chgData name="Guillaume Pech" userId="f08b9316144fa13b" providerId="LiveId" clId="{814CE0C1-F970-4AA2-B9EF-FA2FA2B9CEC1}" dt="2024-12-06T12:47:51.718" v="1123" actId="478"/>
          <ac:picMkLst>
            <pc:docMk/>
            <pc:sldMk cId="1200687308" sldId="586"/>
            <ac:picMk id="8" creationId="{26D2DE94-79DC-EA34-EEF4-95FEA8A89D24}"/>
          </ac:picMkLst>
        </pc:picChg>
        <pc:picChg chg="add mod">
          <ac:chgData name="Guillaume Pech" userId="f08b9316144fa13b" providerId="LiveId" clId="{814CE0C1-F970-4AA2-B9EF-FA2FA2B9CEC1}" dt="2024-12-06T12:47:52.112" v="1124"/>
          <ac:picMkLst>
            <pc:docMk/>
            <pc:sldMk cId="1200687308" sldId="586"/>
            <ac:picMk id="10" creationId="{6754ACAE-2105-60A6-1D65-47C8FCB7CCDB}"/>
          </ac:picMkLst>
        </pc:picChg>
      </pc:sldChg>
      <pc:sldChg chg="addSp delSp modSp add mod">
        <pc:chgData name="Guillaume Pech" userId="f08b9316144fa13b" providerId="LiveId" clId="{814CE0C1-F970-4AA2-B9EF-FA2FA2B9CEC1}" dt="2024-12-06T12:47:11.339" v="1115"/>
        <pc:sldMkLst>
          <pc:docMk/>
          <pc:sldMk cId="3084475555" sldId="587"/>
        </pc:sldMkLst>
        <pc:spChg chg="del">
          <ac:chgData name="Guillaume Pech" userId="f08b9316144fa13b" providerId="LiveId" clId="{814CE0C1-F970-4AA2-B9EF-FA2FA2B9CEC1}" dt="2024-12-06T12:47:11.070" v="1114" actId="478"/>
          <ac:spMkLst>
            <pc:docMk/>
            <pc:sldMk cId="3084475555" sldId="587"/>
            <ac:spMk id="4" creationId="{9BF164CE-574D-D8E5-29D3-3441AA9453CF}"/>
          </ac:spMkLst>
        </pc:spChg>
        <pc:spChg chg="add mod">
          <ac:chgData name="Guillaume Pech" userId="f08b9316144fa13b" providerId="LiveId" clId="{814CE0C1-F970-4AA2-B9EF-FA2FA2B9CEC1}" dt="2024-12-06T12:47:11.339" v="1115"/>
          <ac:spMkLst>
            <pc:docMk/>
            <pc:sldMk cId="3084475555" sldId="587"/>
            <ac:spMk id="6" creationId="{6869E75E-DA79-D039-FF6A-D1EE40487F41}"/>
          </ac:spMkLst>
        </pc:spChg>
        <pc:picChg chg="add mod">
          <ac:chgData name="Guillaume Pech" userId="f08b9316144fa13b" providerId="LiveId" clId="{814CE0C1-F970-4AA2-B9EF-FA2FA2B9CEC1}" dt="2024-12-06T12:41:09.308" v="1039" actId="1076"/>
          <ac:picMkLst>
            <pc:docMk/>
            <pc:sldMk cId="3084475555" sldId="587"/>
            <ac:picMk id="3" creationId="{442A8782-0891-960F-0891-74AC21362661}"/>
          </ac:picMkLst>
        </pc:picChg>
        <pc:picChg chg="del">
          <ac:chgData name="Guillaume Pech" userId="f08b9316144fa13b" providerId="LiveId" clId="{814CE0C1-F970-4AA2-B9EF-FA2FA2B9CEC1}" dt="2024-12-06T12:41:05.682" v="1036" actId="478"/>
          <ac:picMkLst>
            <pc:docMk/>
            <pc:sldMk cId="3084475555" sldId="587"/>
            <ac:picMk id="10" creationId="{BE7BF85E-F1C6-350B-D6EB-CE009A276E6C}"/>
          </ac:picMkLst>
        </pc:picChg>
      </pc:sldChg>
      <pc:sldChg chg="addSp delSp modSp add mod">
        <pc:chgData name="Guillaume Pech" userId="f08b9316144fa13b" providerId="LiveId" clId="{814CE0C1-F970-4AA2-B9EF-FA2FA2B9CEC1}" dt="2024-12-06T12:47:06.853" v="1113"/>
        <pc:sldMkLst>
          <pc:docMk/>
          <pc:sldMk cId="3351379785" sldId="588"/>
        </pc:sldMkLst>
        <pc:spChg chg="add mod">
          <ac:chgData name="Guillaume Pech" userId="f08b9316144fa13b" providerId="LiveId" clId="{814CE0C1-F970-4AA2-B9EF-FA2FA2B9CEC1}" dt="2024-12-06T12:47:03.650" v="1111"/>
          <ac:spMkLst>
            <pc:docMk/>
            <pc:sldMk cId="3351379785" sldId="588"/>
            <ac:spMk id="2" creationId="{93820EC5-A0D5-4638-9B7D-93F8DA871103}"/>
          </ac:spMkLst>
        </pc:spChg>
        <pc:spChg chg="add mod">
          <ac:chgData name="Guillaume Pech" userId="f08b9316144fa13b" providerId="LiveId" clId="{814CE0C1-F970-4AA2-B9EF-FA2FA2B9CEC1}" dt="2024-12-06T12:47:06.853" v="1113"/>
          <ac:spMkLst>
            <pc:docMk/>
            <pc:sldMk cId="3351379785" sldId="588"/>
            <ac:spMk id="3" creationId="{BB3A9740-1A57-7628-0014-623065829607}"/>
          </ac:spMkLst>
        </pc:spChg>
        <pc:spChg chg="del">
          <ac:chgData name="Guillaume Pech" userId="f08b9316144fa13b" providerId="LiveId" clId="{814CE0C1-F970-4AA2-B9EF-FA2FA2B9CEC1}" dt="2024-12-06T12:47:06.526" v="1112" actId="478"/>
          <ac:spMkLst>
            <pc:docMk/>
            <pc:sldMk cId="3351379785" sldId="588"/>
            <ac:spMk id="4" creationId="{6B6E64DB-9C0F-583A-F971-B79F3BCC1CEB}"/>
          </ac:spMkLst>
        </pc:spChg>
        <pc:picChg chg="del">
          <ac:chgData name="Guillaume Pech" userId="f08b9316144fa13b" providerId="LiveId" clId="{814CE0C1-F970-4AA2-B9EF-FA2FA2B9CEC1}" dt="2024-12-06T12:41:26.716" v="1041" actId="478"/>
          <ac:picMkLst>
            <pc:docMk/>
            <pc:sldMk cId="3351379785" sldId="588"/>
            <ac:picMk id="10" creationId="{9326CD9F-1AB5-4DBE-8F4E-AA9D42303B31}"/>
          </ac:picMkLst>
        </pc:picChg>
        <pc:picChg chg="add mod">
          <ac:chgData name="Guillaume Pech" userId="f08b9316144fa13b" providerId="LiveId" clId="{814CE0C1-F970-4AA2-B9EF-FA2FA2B9CEC1}" dt="2024-12-06T12:41:32.157" v="1044" actId="1076"/>
          <ac:picMkLst>
            <pc:docMk/>
            <pc:sldMk cId="3351379785" sldId="588"/>
            <ac:picMk id="1026" creationId="{CB17F842-AFEF-9685-16F9-64E39EFF8CF1}"/>
          </ac:picMkLst>
        </pc:picChg>
      </pc:sldChg>
      <pc:sldChg chg="addSp modSp add mod">
        <pc:chgData name="Guillaume Pech" userId="f08b9316144fa13b" providerId="LiveId" clId="{814CE0C1-F970-4AA2-B9EF-FA2FA2B9CEC1}" dt="2024-12-09T08:01:36.622" v="8306" actId="14100"/>
        <pc:sldMkLst>
          <pc:docMk/>
          <pc:sldMk cId="2188441059" sldId="589"/>
        </pc:sldMkLst>
        <pc:spChg chg="mod">
          <ac:chgData name="Guillaume Pech" userId="f08b9316144fa13b" providerId="LiveId" clId="{814CE0C1-F970-4AA2-B9EF-FA2FA2B9CEC1}" dt="2024-12-09T08:00:07.158" v="8287" actId="1035"/>
          <ac:spMkLst>
            <pc:docMk/>
            <pc:sldMk cId="2188441059" sldId="589"/>
            <ac:spMk id="5" creationId="{ED883415-646D-4CC6-221C-D9476188BD01}"/>
          </ac:spMkLst>
        </pc:spChg>
        <pc:picChg chg="mod">
          <ac:chgData name="Guillaume Pech" userId="f08b9316144fa13b" providerId="LiveId" clId="{814CE0C1-F970-4AA2-B9EF-FA2FA2B9CEC1}" dt="2024-12-09T08:00:09.977" v="8288" actId="1076"/>
          <ac:picMkLst>
            <pc:docMk/>
            <pc:sldMk cId="2188441059" sldId="589"/>
            <ac:picMk id="3" creationId="{FD4862F0-B932-1B04-DB3C-308D36F713C0}"/>
          </ac:picMkLst>
        </pc:picChg>
        <pc:cxnChg chg="add mod">
          <ac:chgData name="Guillaume Pech" userId="f08b9316144fa13b" providerId="LiveId" clId="{814CE0C1-F970-4AA2-B9EF-FA2FA2B9CEC1}" dt="2024-12-09T08:01:36.622" v="8306" actId="14100"/>
          <ac:cxnSpMkLst>
            <pc:docMk/>
            <pc:sldMk cId="2188441059" sldId="589"/>
            <ac:cxnSpMk id="4" creationId="{DA6D5B73-FF27-B356-3107-EF67F3605890}"/>
          </ac:cxnSpMkLst>
        </pc:cxnChg>
        <pc:cxnChg chg="add mod">
          <ac:chgData name="Guillaume Pech" userId="f08b9316144fa13b" providerId="LiveId" clId="{814CE0C1-F970-4AA2-B9EF-FA2FA2B9CEC1}" dt="2024-12-09T08:01:31.862" v="8305" actId="1036"/>
          <ac:cxnSpMkLst>
            <pc:docMk/>
            <pc:sldMk cId="2188441059" sldId="589"/>
            <ac:cxnSpMk id="10" creationId="{82A2AB92-E3E2-936C-0F98-572BC20853EC}"/>
          </ac:cxnSpMkLst>
        </pc:cxnChg>
      </pc:sldChg>
      <pc:sldChg chg="addSp delSp modSp new del mod">
        <pc:chgData name="Guillaume Pech" userId="f08b9316144fa13b" providerId="LiveId" clId="{814CE0C1-F970-4AA2-B9EF-FA2FA2B9CEC1}" dt="2024-12-08T21:14:21.769" v="8258" actId="2696"/>
        <pc:sldMkLst>
          <pc:docMk/>
          <pc:sldMk cId="3707191741" sldId="589"/>
        </pc:sldMkLst>
        <pc:spChg chg="del">
          <ac:chgData name="Guillaume Pech" userId="f08b9316144fa13b" providerId="LiveId" clId="{814CE0C1-F970-4AA2-B9EF-FA2FA2B9CEC1}" dt="2024-12-06T12:57:37.542" v="1667" actId="478"/>
          <ac:spMkLst>
            <pc:docMk/>
            <pc:sldMk cId="3707191741" sldId="589"/>
            <ac:spMk id="2" creationId="{5CA61A07-919B-F237-4EAB-97EDA226F916}"/>
          </ac:spMkLst>
        </pc:spChg>
        <pc:spChg chg="add">
          <ac:chgData name="Guillaume Pech" userId="f08b9316144fa13b" providerId="LiveId" clId="{814CE0C1-F970-4AA2-B9EF-FA2FA2B9CEC1}" dt="2024-12-08T21:09:05.467" v="8219"/>
          <ac:spMkLst>
            <pc:docMk/>
            <pc:sldMk cId="3707191741" sldId="589"/>
            <ac:spMk id="2" creationId="{C1F34498-E8AD-18F1-D9CC-9012E2872B65}"/>
          </ac:spMkLst>
        </pc:spChg>
        <pc:spChg chg="del">
          <ac:chgData name="Guillaume Pech" userId="f08b9316144fa13b" providerId="LiveId" clId="{814CE0C1-F970-4AA2-B9EF-FA2FA2B9CEC1}" dt="2024-12-06T12:57:39.093" v="1668" actId="478"/>
          <ac:spMkLst>
            <pc:docMk/>
            <pc:sldMk cId="3707191741" sldId="589"/>
            <ac:spMk id="3" creationId="{4C2AD14E-7EBA-93C8-EC2C-23457218B9EA}"/>
          </ac:spMkLst>
        </pc:spChg>
        <pc:spChg chg="add mod">
          <ac:chgData name="Guillaume Pech" userId="f08b9316144fa13b" providerId="LiveId" clId="{814CE0C1-F970-4AA2-B9EF-FA2FA2B9CEC1}" dt="2024-12-08T21:09:18.047" v="8225" actId="1076"/>
          <ac:spMkLst>
            <pc:docMk/>
            <pc:sldMk cId="3707191741" sldId="589"/>
            <ac:spMk id="4" creationId="{2857E77C-506F-9A6E-CDCA-63F063253020}"/>
          </ac:spMkLst>
        </pc:spChg>
        <pc:spChg chg="add mod">
          <ac:chgData name="Guillaume Pech" userId="f08b9316144fa13b" providerId="LiveId" clId="{814CE0C1-F970-4AA2-B9EF-FA2FA2B9CEC1}" dt="2024-12-08T08:40:33.905" v="6179" actId="20577"/>
          <ac:spMkLst>
            <pc:docMk/>
            <pc:sldMk cId="3707191741" sldId="589"/>
            <ac:spMk id="5" creationId="{ED883415-646D-4CC6-221C-D9476188BD01}"/>
          </ac:spMkLst>
        </pc:spChg>
        <pc:spChg chg="add del mod">
          <ac:chgData name="Guillaume Pech" userId="f08b9316144fa13b" providerId="LiveId" clId="{814CE0C1-F970-4AA2-B9EF-FA2FA2B9CEC1}" dt="2024-12-06T12:57:46.127" v="1671" actId="478"/>
          <ac:spMkLst>
            <pc:docMk/>
            <pc:sldMk cId="3707191741" sldId="589"/>
            <ac:spMk id="6" creationId="{85D9BFB6-CB54-EC8C-CD2C-3E9063F0C422}"/>
          </ac:spMkLst>
        </pc:spChg>
        <pc:spChg chg="add">
          <ac:chgData name="Guillaume Pech" userId="f08b9316144fa13b" providerId="LiveId" clId="{814CE0C1-F970-4AA2-B9EF-FA2FA2B9CEC1}" dt="2024-12-08T21:12:10.474" v="8228"/>
          <ac:spMkLst>
            <pc:docMk/>
            <pc:sldMk cId="3707191741" sldId="589"/>
            <ac:spMk id="6" creationId="{8DFF792A-4B94-A81A-408F-558A1F6FB251}"/>
          </ac:spMkLst>
        </pc:spChg>
        <pc:spChg chg="add del mod">
          <ac:chgData name="Guillaume Pech" userId="f08b9316144fa13b" providerId="LiveId" clId="{814CE0C1-F970-4AA2-B9EF-FA2FA2B9CEC1}" dt="2024-12-06T12:57:44.245" v="1670" actId="478"/>
          <ac:spMkLst>
            <pc:docMk/>
            <pc:sldMk cId="3707191741" sldId="589"/>
            <ac:spMk id="7" creationId="{B0EDD762-D67F-27A7-0A93-728A00113215}"/>
          </ac:spMkLst>
        </pc:spChg>
        <pc:spChg chg="add del mod">
          <ac:chgData name="Guillaume Pech" userId="f08b9316144fa13b" providerId="LiveId" clId="{814CE0C1-F970-4AA2-B9EF-FA2FA2B9CEC1}" dt="2024-12-06T12:57:44.245" v="1670" actId="478"/>
          <ac:spMkLst>
            <pc:docMk/>
            <pc:sldMk cId="3707191741" sldId="589"/>
            <ac:spMk id="8" creationId="{F35758EE-B3BA-53A6-B2CA-4E34F78B2F47}"/>
          </ac:spMkLst>
        </pc:spChg>
        <pc:spChg chg="add del mod">
          <ac:chgData name="Guillaume Pech" userId="f08b9316144fa13b" providerId="LiveId" clId="{814CE0C1-F970-4AA2-B9EF-FA2FA2B9CEC1}" dt="2024-12-06T12:57:44.245" v="1670" actId="478"/>
          <ac:spMkLst>
            <pc:docMk/>
            <pc:sldMk cId="3707191741" sldId="589"/>
            <ac:spMk id="9" creationId="{72323219-23D6-8971-774C-0617CC56B766}"/>
          </ac:spMkLst>
        </pc:spChg>
        <pc:spChg chg="add del mod">
          <ac:chgData name="Guillaume Pech" userId="f08b9316144fa13b" providerId="LiveId" clId="{814CE0C1-F970-4AA2-B9EF-FA2FA2B9CEC1}" dt="2024-12-06T12:57:44.245" v="1670" actId="478"/>
          <ac:spMkLst>
            <pc:docMk/>
            <pc:sldMk cId="3707191741" sldId="589"/>
            <ac:spMk id="10" creationId="{1ECEAD64-DD42-13CF-743B-6FBFFC28C62B}"/>
          </ac:spMkLst>
        </pc:spChg>
        <pc:spChg chg="add del mod">
          <ac:chgData name="Guillaume Pech" userId="f08b9316144fa13b" providerId="LiveId" clId="{814CE0C1-F970-4AA2-B9EF-FA2FA2B9CEC1}" dt="2024-12-06T12:57:44.245" v="1670" actId="478"/>
          <ac:spMkLst>
            <pc:docMk/>
            <pc:sldMk cId="3707191741" sldId="589"/>
            <ac:spMk id="11" creationId="{1D2A78B4-85F4-6023-9360-DFAE1AFC73CD}"/>
          </ac:spMkLst>
        </pc:spChg>
        <pc:picChg chg="add mod">
          <ac:chgData name="Guillaume Pech" userId="f08b9316144fa13b" providerId="LiveId" clId="{814CE0C1-F970-4AA2-B9EF-FA2FA2B9CEC1}" dt="2024-12-08T21:12:01.511" v="8227" actId="1076"/>
          <ac:picMkLst>
            <pc:docMk/>
            <pc:sldMk cId="3707191741" sldId="589"/>
            <ac:picMk id="3" creationId="{FD4862F0-B932-1B04-DB3C-308D36F713C0}"/>
          </ac:picMkLst>
        </pc:picChg>
        <pc:picChg chg="add del mod">
          <ac:chgData name="Guillaume Pech" userId="f08b9316144fa13b" providerId="LiveId" clId="{814CE0C1-F970-4AA2-B9EF-FA2FA2B9CEC1}" dt="2024-12-06T12:57:41.758" v="1669" actId="478"/>
          <ac:picMkLst>
            <pc:docMk/>
            <pc:sldMk cId="3707191741" sldId="589"/>
            <ac:picMk id="4" creationId="{578188FD-6B90-9167-47A2-D4F65AE1048D}"/>
          </ac:picMkLst>
        </pc:picChg>
        <pc:picChg chg="add mod">
          <ac:chgData name="Guillaume Pech" userId="f08b9316144fa13b" providerId="LiveId" clId="{814CE0C1-F970-4AA2-B9EF-FA2FA2B9CEC1}" dt="2024-12-08T21:13:11.442" v="8245" actId="1076"/>
          <ac:picMkLst>
            <pc:docMk/>
            <pc:sldMk cId="3707191741" sldId="589"/>
            <ac:picMk id="7" creationId="{13653F58-0286-875A-D428-E78075DF94C2}"/>
          </ac:picMkLst>
        </pc:picChg>
        <pc:picChg chg="add mod modCrop">
          <ac:chgData name="Guillaume Pech" userId="f08b9316144fa13b" providerId="LiveId" clId="{814CE0C1-F970-4AA2-B9EF-FA2FA2B9CEC1}" dt="2024-12-08T21:13:34.813" v="8253" actId="1076"/>
          <ac:picMkLst>
            <pc:docMk/>
            <pc:sldMk cId="3707191741" sldId="589"/>
            <ac:picMk id="9" creationId="{6AAEF8EF-BAD2-F0C3-74F4-CCEB787627F5}"/>
          </ac:picMkLst>
        </pc:picChg>
        <pc:picChg chg="add mod">
          <ac:chgData name="Guillaume Pech" userId="f08b9316144fa13b" providerId="LiveId" clId="{814CE0C1-F970-4AA2-B9EF-FA2FA2B9CEC1}" dt="2024-12-08T21:14:10.830" v="8257" actId="1076"/>
          <ac:picMkLst>
            <pc:docMk/>
            <pc:sldMk cId="3707191741" sldId="589"/>
            <ac:picMk id="11" creationId="{82397172-C706-2D2F-8CD7-F46A967507D8}"/>
          </ac:picMkLst>
        </pc:picChg>
        <pc:cxnChg chg="add del mod">
          <ac:chgData name="Guillaume Pech" userId="f08b9316144fa13b" providerId="LiveId" clId="{814CE0C1-F970-4AA2-B9EF-FA2FA2B9CEC1}" dt="2024-12-06T12:57:44.245" v="1670" actId="478"/>
          <ac:cxnSpMkLst>
            <pc:docMk/>
            <pc:sldMk cId="3707191741" sldId="589"/>
            <ac:cxnSpMk id="12" creationId="{772B9DC9-3A6A-0304-D82F-4D3524B2301E}"/>
          </ac:cxnSpMkLst>
        </pc:cxnChg>
        <pc:cxnChg chg="add del mod">
          <ac:chgData name="Guillaume Pech" userId="f08b9316144fa13b" providerId="LiveId" clId="{814CE0C1-F970-4AA2-B9EF-FA2FA2B9CEC1}" dt="2024-12-06T12:57:44.245" v="1670" actId="478"/>
          <ac:cxnSpMkLst>
            <pc:docMk/>
            <pc:sldMk cId="3707191741" sldId="589"/>
            <ac:cxnSpMk id="13" creationId="{92F72A97-257C-19DB-8110-C5704A1CAB1F}"/>
          </ac:cxnSpMkLst>
        </pc:cxnChg>
        <pc:cxnChg chg="add del mod">
          <ac:chgData name="Guillaume Pech" userId="f08b9316144fa13b" providerId="LiveId" clId="{814CE0C1-F970-4AA2-B9EF-FA2FA2B9CEC1}" dt="2024-12-06T12:57:44.245" v="1670" actId="478"/>
          <ac:cxnSpMkLst>
            <pc:docMk/>
            <pc:sldMk cId="3707191741" sldId="589"/>
            <ac:cxnSpMk id="14" creationId="{AF171576-1594-B981-87C2-4236215F2CFC}"/>
          </ac:cxnSpMkLst>
        </pc:cxnChg>
        <pc:cxnChg chg="add del mod">
          <ac:chgData name="Guillaume Pech" userId="f08b9316144fa13b" providerId="LiveId" clId="{814CE0C1-F970-4AA2-B9EF-FA2FA2B9CEC1}" dt="2024-12-06T12:57:44.245" v="1670" actId="478"/>
          <ac:cxnSpMkLst>
            <pc:docMk/>
            <pc:sldMk cId="3707191741" sldId="589"/>
            <ac:cxnSpMk id="15" creationId="{9ACA4236-4539-AF40-B10E-6CE6A4159216}"/>
          </ac:cxnSpMkLst>
        </pc:cxnChg>
      </pc:sldChg>
      <pc:sldChg chg="add del">
        <pc:chgData name="Guillaume Pech" userId="f08b9316144fa13b" providerId="LiveId" clId="{814CE0C1-F970-4AA2-B9EF-FA2FA2B9CEC1}" dt="2024-12-07T13:39:26.413" v="4799" actId="47"/>
        <pc:sldMkLst>
          <pc:docMk/>
          <pc:sldMk cId="1155869070" sldId="590"/>
        </pc:sldMkLst>
      </pc:sldChg>
      <pc:sldChg chg="add del">
        <pc:chgData name="Guillaume Pech" userId="f08b9316144fa13b" providerId="LiveId" clId="{814CE0C1-F970-4AA2-B9EF-FA2FA2B9CEC1}" dt="2024-12-07T13:39:27.027" v="4800" actId="47"/>
        <pc:sldMkLst>
          <pc:docMk/>
          <pc:sldMk cId="3223589041" sldId="591"/>
        </pc:sldMkLst>
      </pc:sldChg>
      <pc:sldChg chg="add del">
        <pc:chgData name="Guillaume Pech" userId="f08b9316144fa13b" providerId="LiveId" clId="{814CE0C1-F970-4AA2-B9EF-FA2FA2B9CEC1}" dt="2024-12-07T13:39:28.339" v="4801" actId="47"/>
        <pc:sldMkLst>
          <pc:docMk/>
          <pc:sldMk cId="3326673393" sldId="592"/>
        </pc:sldMkLst>
      </pc:sldChg>
      <pc:sldChg chg="modSp add mod ord">
        <pc:chgData name="Guillaume Pech" userId="f08b9316144fa13b" providerId="LiveId" clId="{814CE0C1-F970-4AA2-B9EF-FA2FA2B9CEC1}" dt="2024-12-09T08:54:39.455" v="8688"/>
        <pc:sldMkLst>
          <pc:docMk/>
          <pc:sldMk cId="161123996" sldId="593"/>
        </pc:sldMkLst>
        <pc:spChg chg="mod">
          <ac:chgData name="Guillaume Pech" userId="f08b9316144fa13b" providerId="LiveId" clId="{814CE0C1-F970-4AA2-B9EF-FA2FA2B9CEC1}" dt="2024-12-09T08:54:39.455" v="8688"/>
          <ac:spMkLst>
            <pc:docMk/>
            <pc:sldMk cId="161123996" sldId="593"/>
            <ac:spMk id="7" creationId="{3F815969-109B-4796-BD4F-A2E6A75B6B0F}"/>
          </ac:spMkLst>
        </pc:spChg>
      </pc:sldChg>
      <pc:sldChg chg="addSp modSp new del">
        <pc:chgData name="Guillaume Pech" userId="f08b9316144fa13b" providerId="LiveId" clId="{814CE0C1-F970-4AA2-B9EF-FA2FA2B9CEC1}" dt="2024-12-07T09:54:47.418" v="1691" actId="47"/>
        <pc:sldMkLst>
          <pc:docMk/>
          <pc:sldMk cId="1645037855" sldId="593"/>
        </pc:sldMkLst>
        <pc:spChg chg="add mod">
          <ac:chgData name="Guillaume Pech" userId="f08b9316144fa13b" providerId="LiveId" clId="{814CE0C1-F970-4AA2-B9EF-FA2FA2B9CEC1}" dt="2024-12-07T09:54:43.581" v="1690"/>
          <ac:spMkLst>
            <pc:docMk/>
            <pc:sldMk cId="1645037855" sldId="593"/>
            <ac:spMk id="4" creationId="{5565D827-9201-569F-8E67-DBA445E0D02F}"/>
          </ac:spMkLst>
        </pc:spChg>
      </pc:sldChg>
      <pc:sldChg chg="modSp add del mod">
        <pc:chgData name="Guillaume Pech" userId="f08b9316144fa13b" providerId="LiveId" clId="{814CE0C1-F970-4AA2-B9EF-FA2FA2B9CEC1}" dt="2024-12-09T08:54:41.576" v="8689" actId="47"/>
        <pc:sldMkLst>
          <pc:docMk/>
          <pc:sldMk cId="1358346562" sldId="594"/>
        </pc:sldMkLst>
        <pc:spChg chg="mod">
          <ac:chgData name="Guillaume Pech" userId="f08b9316144fa13b" providerId="LiveId" clId="{814CE0C1-F970-4AA2-B9EF-FA2FA2B9CEC1}" dt="2024-12-09T08:54:19.672" v="8686" actId="20577"/>
          <ac:spMkLst>
            <pc:docMk/>
            <pc:sldMk cId="1358346562" sldId="594"/>
            <ac:spMk id="7" creationId="{1189D4E8-8D0E-E4A8-BD03-E16DD4441AC3}"/>
          </ac:spMkLst>
        </pc:spChg>
      </pc:sldChg>
      <pc:sldChg chg="addSp delSp modSp new del mod">
        <pc:chgData name="Guillaume Pech" userId="f08b9316144fa13b" providerId="LiveId" clId="{814CE0C1-F970-4AA2-B9EF-FA2FA2B9CEC1}" dt="2024-12-08T08:23:21.681" v="5753" actId="2696"/>
        <pc:sldMkLst>
          <pc:docMk/>
          <pc:sldMk cId="3057218236" sldId="595"/>
        </pc:sldMkLst>
        <pc:spChg chg="add mod">
          <ac:chgData name="Guillaume Pech" userId="f08b9316144fa13b" providerId="LiveId" clId="{814CE0C1-F970-4AA2-B9EF-FA2FA2B9CEC1}" dt="2024-12-07T12:56:34.435" v="4574" actId="1076"/>
          <ac:spMkLst>
            <pc:docMk/>
            <pc:sldMk cId="3057218236" sldId="595"/>
            <ac:spMk id="2" creationId="{0FE04EC0-96DC-EDB2-26A2-C3D879A75A33}"/>
          </ac:spMkLst>
        </pc:spChg>
        <pc:spChg chg="del">
          <ac:chgData name="Guillaume Pech" userId="f08b9316144fa13b" providerId="LiveId" clId="{814CE0C1-F970-4AA2-B9EF-FA2FA2B9CEC1}" dt="2024-12-07T10:03:14.976" v="1716" actId="478"/>
          <ac:spMkLst>
            <pc:docMk/>
            <pc:sldMk cId="3057218236" sldId="595"/>
            <ac:spMk id="2" creationId="{54524F85-141A-34A6-9CFC-13D2B0527D76}"/>
          </ac:spMkLst>
        </pc:spChg>
        <pc:spChg chg="del">
          <ac:chgData name="Guillaume Pech" userId="f08b9316144fa13b" providerId="LiveId" clId="{814CE0C1-F970-4AA2-B9EF-FA2FA2B9CEC1}" dt="2024-12-07T10:03:16.924" v="1717" actId="478"/>
          <ac:spMkLst>
            <pc:docMk/>
            <pc:sldMk cId="3057218236" sldId="595"/>
            <ac:spMk id="3" creationId="{C30EBA73-8365-DA4E-BC46-25CA82878414}"/>
          </ac:spMkLst>
        </pc:spChg>
        <pc:spChg chg="add mod">
          <ac:chgData name="Guillaume Pech" userId="f08b9316144fa13b" providerId="LiveId" clId="{814CE0C1-F970-4AA2-B9EF-FA2FA2B9CEC1}" dt="2024-12-07T14:13:02.128" v="4983" actId="20577"/>
          <ac:spMkLst>
            <pc:docMk/>
            <pc:sldMk cId="3057218236" sldId="595"/>
            <ac:spMk id="4" creationId="{D994C07B-C381-7071-979E-5263D353346B}"/>
          </ac:spMkLst>
        </pc:spChg>
        <pc:spChg chg="add del mod">
          <ac:chgData name="Guillaume Pech" userId="f08b9316144fa13b" providerId="LiveId" clId="{814CE0C1-F970-4AA2-B9EF-FA2FA2B9CEC1}" dt="2024-12-07T12:55:36.576" v="4568" actId="478"/>
          <ac:spMkLst>
            <pc:docMk/>
            <pc:sldMk cId="3057218236" sldId="595"/>
            <ac:spMk id="5" creationId="{CA15D6F4-4E09-D98B-E8F5-4B7C5E0D1398}"/>
          </ac:spMkLst>
        </pc:spChg>
        <pc:spChg chg="add del">
          <ac:chgData name="Guillaume Pech" userId="f08b9316144fa13b" providerId="LiveId" clId="{814CE0C1-F970-4AA2-B9EF-FA2FA2B9CEC1}" dt="2024-12-07T13:01:00.563" v="4582" actId="22"/>
          <ac:spMkLst>
            <pc:docMk/>
            <pc:sldMk cId="3057218236" sldId="595"/>
            <ac:spMk id="6" creationId="{491FC876-6D5E-2697-523F-3B52737B20B0}"/>
          </ac:spMkLst>
        </pc:spChg>
        <pc:spChg chg="add del">
          <ac:chgData name="Guillaume Pech" userId="f08b9316144fa13b" providerId="LiveId" clId="{814CE0C1-F970-4AA2-B9EF-FA2FA2B9CEC1}" dt="2024-12-07T13:01:05.175" v="4584" actId="22"/>
          <ac:spMkLst>
            <pc:docMk/>
            <pc:sldMk cId="3057218236" sldId="595"/>
            <ac:spMk id="8" creationId="{EB483689-C10B-2173-ED9F-0DA877183EA1}"/>
          </ac:spMkLst>
        </pc:spChg>
        <pc:spChg chg="add">
          <ac:chgData name="Guillaume Pech" userId="f08b9316144fa13b" providerId="LiveId" clId="{814CE0C1-F970-4AA2-B9EF-FA2FA2B9CEC1}" dt="2024-12-07T13:15:54.813" v="4593"/>
          <ac:spMkLst>
            <pc:docMk/>
            <pc:sldMk cId="3057218236" sldId="595"/>
            <ac:spMk id="9" creationId="{DDB25382-CCD7-3860-59B3-597C04C076EA}"/>
          </ac:spMkLst>
        </pc:spChg>
        <pc:spChg chg="add">
          <ac:chgData name="Guillaume Pech" userId="f08b9316144fa13b" providerId="LiveId" clId="{814CE0C1-F970-4AA2-B9EF-FA2FA2B9CEC1}" dt="2024-12-07T13:16:09.420" v="4594"/>
          <ac:spMkLst>
            <pc:docMk/>
            <pc:sldMk cId="3057218236" sldId="595"/>
            <ac:spMk id="10" creationId="{E034428E-8CB4-1F78-8C6F-3FFDEF6C1F0F}"/>
          </ac:spMkLst>
        </pc:spChg>
        <pc:picChg chg="add mod">
          <ac:chgData name="Guillaume Pech" userId="f08b9316144fa13b" providerId="LiveId" clId="{814CE0C1-F970-4AA2-B9EF-FA2FA2B9CEC1}" dt="2024-12-07T13:32:23.890" v="4688" actId="1076"/>
          <ac:picMkLst>
            <pc:docMk/>
            <pc:sldMk cId="3057218236" sldId="595"/>
            <ac:picMk id="11" creationId="{4F7172DB-DC0D-020F-7EEC-06A6384BE9CD}"/>
          </ac:picMkLst>
        </pc:picChg>
        <pc:picChg chg="add mod">
          <ac:chgData name="Guillaume Pech" userId="f08b9316144fa13b" providerId="LiveId" clId="{814CE0C1-F970-4AA2-B9EF-FA2FA2B9CEC1}" dt="2024-12-07T12:56:35.539" v="4576" actId="14100"/>
          <ac:picMkLst>
            <pc:docMk/>
            <pc:sldMk cId="3057218236" sldId="595"/>
            <ac:picMk id="1026" creationId="{D5F3BECA-A281-78AF-10F5-A7D877A4063C}"/>
          </ac:picMkLst>
        </pc:picChg>
        <pc:picChg chg="add del mod">
          <ac:chgData name="Guillaume Pech" userId="f08b9316144fa13b" providerId="LiveId" clId="{814CE0C1-F970-4AA2-B9EF-FA2FA2B9CEC1}" dt="2024-12-07T13:01:31.312" v="4590" actId="478"/>
          <ac:picMkLst>
            <pc:docMk/>
            <pc:sldMk cId="3057218236" sldId="595"/>
            <ac:picMk id="1028" creationId="{081D03D6-3BF7-2BE6-5199-F833B614073B}"/>
          </ac:picMkLst>
        </pc:picChg>
        <pc:picChg chg="add">
          <ac:chgData name="Guillaume Pech" userId="f08b9316144fa13b" providerId="LiveId" clId="{814CE0C1-F970-4AA2-B9EF-FA2FA2B9CEC1}" dt="2024-12-07T13:00:53.545" v="4580"/>
          <ac:picMkLst>
            <pc:docMk/>
            <pc:sldMk cId="3057218236" sldId="595"/>
            <ac:picMk id="1030" creationId="{BE06B3D8-84A1-0200-BD14-A703036A0A33}"/>
          </ac:picMkLst>
        </pc:picChg>
        <pc:picChg chg="add del mod">
          <ac:chgData name="Guillaume Pech" userId="f08b9316144fa13b" providerId="LiveId" clId="{814CE0C1-F970-4AA2-B9EF-FA2FA2B9CEC1}" dt="2024-12-07T13:15:54.310" v="4592" actId="478"/>
          <ac:picMkLst>
            <pc:docMk/>
            <pc:sldMk cId="3057218236" sldId="595"/>
            <ac:picMk id="1032" creationId="{8AA0A6EA-84CB-C411-DE94-0AA209935DB7}"/>
          </ac:picMkLst>
        </pc:picChg>
        <pc:picChg chg="add">
          <ac:chgData name="Guillaume Pech" userId="f08b9316144fa13b" providerId="LiveId" clId="{814CE0C1-F970-4AA2-B9EF-FA2FA2B9CEC1}" dt="2024-12-07T13:18:18.466" v="4602"/>
          <ac:picMkLst>
            <pc:docMk/>
            <pc:sldMk cId="3057218236" sldId="595"/>
            <ac:picMk id="1038" creationId="{66BFB3B6-BA3E-FAF5-EFB8-623528933EA0}"/>
          </ac:picMkLst>
        </pc:picChg>
      </pc:sldChg>
      <pc:sldChg chg="addSp modSp add del mod modTransition">
        <pc:chgData name="Guillaume Pech" userId="f08b9316144fa13b" providerId="LiveId" clId="{814CE0C1-F970-4AA2-B9EF-FA2FA2B9CEC1}" dt="2024-12-09T08:09:25.959" v="8519" actId="27636"/>
        <pc:sldMkLst>
          <pc:docMk/>
          <pc:sldMk cId="4037010073" sldId="595"/>
        </pc:sldMkLst>
        <pc:spChg chg="add mod">
          <ac:chgData name="Guillaume Pech" userId="f08b9316144fa13b" providerId="LiveId" clId="{814CE0C1-F970-4AA2-B9EF-FA2FA2B9CEC1}" dt="2024-12-09T08:09:25.959" v="8519" actId="27636"/>
          <ac:spMkLst>
            <pc:docMk/>
            <pc:sldMk cId="4037010073" sldId="595"/>
            <ac:spMk id="2" creationId="{ADA8FA20-947B-FF14-C4EF-F8341608DF19}"/>
          </ac:spMkLst>
        </pc:spChg>
        <pc:spChg chg="mod">
          <ac:chgData name="Guillaume Pech" userId="f08b9316144fa13b" providerId="LiveId" clId="{814CE0C1-F970-4AA2-B9EF-FA2FA2B9CEC1}" dt="2024-12-09T08:09:02.493" v="8504" actId="21"/>
          <ac:spMkLst>
            <pc:docMk/>
            <pc:sldMk cId="4037010073" sldId="595"/>
            <ac:spMk id="4" creationId="{D994C07B-C381-7071-979E-5263D353346B}"/>
          </ac:spMkLst>
        </pc:spChg>
      </pc:sldChg>
      <pc:sldChg chg="delSp new del mod">
        <pc:chgData name="Guillaume Pech" userId="f08b9316144fa13b" providerId="LiveId" clId="{814CE0C1-F970-4AA2-B9EF-FA2FA2B9CEC1}" dt="2024-12-08T08:40:37.236" v="6180" actId="47"/>
        <pc:sldMkLst>
          <pc:docMk/>
          <pc:sldMk cId="4051806936" sldId="596"/>
        </pc:sldMkLst>
        <pc:spChg chg="del">
          <ac:chgData name="Guillaume Pech" userId="f08b9316144fa13b" providerId="LiveId" clId="{814CE0C1-F970-4AA2-B9EF-FA2FA2B9CEC1}" dt="2024-12-07T12:04:17.816" v="1756" actId="478"/>
          <ac:spMkLst>
            <pc:docMk/>
            <pc:sldMk cId="4051806936" sldId="596"/>
            <ac:spMk id="2" creationId="{1D181766-84FC-6ADA-56E2-D11B360E906F}"/>
          </ac:spMkLst>
        </pc:spChg>
        <pc:spChg chg="del">
          <ac:chgData name="Guillaume Pech" userId="f08b9316144fa13b" providerId="LiveId" clId="{814CE0C1-F970-4AA2-B9EF-FA2FA2B9CEC1}" dt="2024-12-07T12:04:17.816" v="1756" actId="478"/>
          <ac:spMkLst>
            <pc:docMk/>
            <pc:sldMk cId="4051806936" sldId="596"/>
            <ac:spMk id="3" creationId="{2E021104-A2BB-9601-BDBB-5630CC2AD070}"/>
          </ac:spMkLst>
        </pc:spChg>
      </pc:sldChg>
      <pc:sldChg chg="addSp delSp modSp add del mod ord">
        <pc:chgData name="Guillaume Pech" userId="f08b9316144fa13b" providerId="LiveId" clId="{814CE0C1-F970-4AA2-B9EF-FA2FA2B9CEC1}" dt="2024-12-09T08:03:05.631" v="8322" actId="1035"/>
        <pc:sldMkLst>
          <pc:docMk/>
          <pc:sldMk cId="3658832510" sldId="597"/>
        </pc:sldMkLst>
        <pc:spChg chg="add del mod">
          <ac:chgData name="Guillaume Pech" userId="f08b9316144fa13b" providerId="LiveId" clId="{814CE0C1-F970-4AA2-B9EF-FA2FA2B9CEC1}" dt="2024-12-07T12:24:04.153" v="2054" actId="478"/>
          <ac:spMkLst>
            <pc:docMk/>
            <pc:sldMk cId="3658832510" sldId="597"/>
            <ac:spMk id="2" creationId="{D9246A4B-3FA0-5C73-82D8-B9979C51F3F3}"/>
          </ac:spMkLst>
        </pc:spChg>
        <pc:spChg chg="add del mod">
          <ac:chgData name="Guillaume Pech" userId="f08b9316144fa13b" providerId="LiveId" clId="{814CE0C1-F970-4AA2-B9EF-FA2FA2B9CEC1}" dt="2024-12-07T12:25:43.826" v="2153" actId="478"/>
          <ac:spMkLst>
            <pc:docMk/>
            <pc:sldMk cId="3658832510" sldId="597"/>
            <ac:spMk id="3" creationId="{003B97F4-985F-6498-0770-69AE0FECD839}"/>
          </ac:spMkLst>
        </pc:spChg>
        <pc:spChg chg="add del mod">
          <ac:chgData name="Guillaume Pech" userId="f08b9316144fa13b" providerId="LiveId" clId="{814CE0C1-F970-4AA2-B9EF-FA2FA2B9CEC1}" dt="2024-12-07T12:25:45.665" v="2154" actId="478"/>
          <ac:spMkLst>
            <pc:docMk/>
            <pc:sldMk cId="3658832510" sldId="597"/>
            <ac:spMk id="4" creationId="{0401E9C6-ED64-9621-2D29-743FA34C13D3}"/>
          </ac:spMkLst>
        </pc:spChg>
        <pc:spChg chg="mod">
          <ac:chgData name="Guillaume Pech" userId="f08b9316144fa13b" providerId="LiveId" clId="{814CE0C1-F970-4AA2-B9EF-FA2FA2B9CEC1}" dt="2024-12-09T08:02:46.105" v="8318" actId="403"/>
          <ac:spMkLst>
            <pc:docMk/>
            <pc:sldMk cId="3658832510" sldId="597"/>
            <ac:spMk id="5" creationId="{08B7FE9A-1205-3124-B784-222BF3F37A8E}"/>
          </ac:spMkLst>
        </pc:spChg>
        <pc:spChg chg="add del mod">
          <ac:chgData name="Guillaume Pech" userId="f08b9316144fa13b" providerId="LiveId" clId="{814CE0C1-F970-4AA2-B9EF-FA2FA2B9CEC1}" dt="2024-12-07T12:25:41.578" v="2152" actId="478"/>
          <ac:spMkLst>
            <pc:docMk/>
            <pc:sldMk cId="3658832510" sldId="597"/>
            <ac:spMk id="6" creationId="{42AFE948-5911-67EE-426A-13F6BDC4AB97}"/>
          </ac:spMkLst>
        </pc:spChg>
        <pc:spChg chg="add mod">
          <ac:chgData name="Guillaume Pech" userId="f08b9316144fa13b" providerId="LiveId" clId="{814CE0C1-F970-4AA2-B9EF-FA2FA2B9CEC1}" dt="2024-12-08T08:09:30.493" v="5279" actId="1036"/>
          <ac:spMkLst>
            <pc:docMk/>
            <pc:sldMk cId="3658832510" sldId="597"/>
            <ac:spMk id="6" creationId="{943BF26A-1BCF-7496-D4C7-79C6912F37DD}"/>
          </ac:spMkLst>
        </pc:spChg>
        <pc:spChg chg="add del mod">
          <ac:chgData name="Guillaume Pech" userId="f08b9316144fa13b" providerId="LiveId" clId="{814CE0C1-F970-4AA2-B9EF-FA2FA2B9CEC1}" dt="2024-12-07T12:43:37.926" v="3735" actId="478"/>
          <ac:spMkLst>
            <pc:docMk/>
            <pc:sldMk cId="3658832510" sldId="597"/>
            <ac:spMk id="7" creationId="{17C850CA-ECC5-EC87-E2F4-4947D5827677}"/>
          </ac:spMkLst>
        </pc:spChg>
        <pc:spChg chg="add del mod">
          <ac:chgData name="Guillaume Pech" userId="f08b9316144fa13b" providerId="LiveId" clId="{814CE0C1-F970-4AA2-B9EF-FA2FA2B9CEC1}" dt="2024-12-07T12:26:24.081" v="2190" actId="478"/>
          <ac:spMkLst>
            <pc:docMk/>
            <pc:sldMk cId="3658832510" sldId="597"/>
            <ac:spMk id="8" creationId="{7253A42F-2DE4-35ED-C9EB-386A53BD400D}"/>
          </ac:spMkLst>
        </pc:spChg>
        <pc:spChg chg="add del mod">
          <ac:chgData name="Guillaume Pech" userId="f08b9316144fa13b" providerId="LiveId" clId="{814CE0C1-F970-4AA2-B9EF-FA2FA2B9CEC1}" dt="2024-12-07T12:43:40.111" v="3736" actId="478"/>
          <ac:spMkLst>
            <pc:docMk/>
            <pc:sldMk cId="3658832510" sldId="597"/>
            <ac:spMk id="10" creationId="{8723BF28-3192-BB7F-014B-AD45344F6791}"/>
          </ac:spMkLst>
        </pc:spChg>
        <pc:spChg chg="add del mod">
          <ac:chgData name="Guillaume Pech" userId="f08b9316144fa13b" providerId="LiveId" clId="{814CE0C1-F970-4AA2-B9EF-FA2FA2B9CEC1}" dt="2024-12-07T12:43:42.466" v="3737" actId="478"/>
          <ac:spMkLst>
            <pc:docMk/>
            <pc:sldMk cId="3658832510" sldId="597"/>
            <ac:spMk id="11" creationId="{77116BAE-F299-202C-2D9C-9F64D9CDEC16}"/>
          </ac:spMkLst>
        </pc:spChg>
        <pc:spChg chg="add mod">
          <ac:chgData name="Guillaume Pech" userId="f08b9316144fa13b" providerId="LiveId" clId="{814CE0C1-F970-4AA2-B9EF-FA2FA2B9CEC1}" dt="2024-12-08T08:11:00.026" v="5360" actId="20577"/>
          <ac:spMkLst>
            <pc:docMk/>
            <pc:sldMk cId="3658832510" sldId="597"/>
            <ac:spMk id="12" creationId="{14A4B2A5-ADF7-1D3D-8EE7-9D506B087168}"/>
          </ac:spMkLst>
        </pc:spChg>
        <pc:spChg chg="add mod">
          <ac:chgData name="Guillaume Pech" userId="f08b9316144fa13b" providerId="LiveId" clId="{814CE0C1-F970-4AA2-B9EF-FA2FA2B9CEC1}" dt="2024-12-08T08:10:55.582" v="5348" actId="20577"/>
          <ac:spMkLst>
            <pc:docMk/>
            <pc:sldMk cId="3658832510" sldId="597"/>
            <ac:spMk id="13" creationId="{70A5D6F7-C647-AE74-C19F-073A442FDF5E}"/>
          </ac:spMkLst>
        </pc:spChg>
        <pc:spChg chg="add mod">
          <ac:chgData name="Guillaume Pech" userId="f08b9316144fa13b" providerId="LiveId" clId="{814CE0C1-F970-4AA2-B9EF-FA2FA2B9CEC1}" dt="2024-12-09T08:03:05.631" v="8322" actId="1035"/>
          <ac:spMkLst>
            <pc:docMk/>
            <pc:sldMk cId="3658832510" sldId="597"/>
            <ac:spMk id="15" creationId="{18345607-9C6E-503D-CEB8-F68DC57C4899}"/>
          </ac:spMkLst>
        </pc:spChg>
        <pc:spChg chg="add mod">
          <ac:chgData name="Guillaume Pech" userId="f08b9316144fa13b" providerId="LiveId" clId="{814CE0C1-F970-4AA2-B9EF-FA2FA2B9CEC1}" dt="2024-12-09T08:02:57.223" v="8319" actId="20577"/>
          <ac:spMkLst>
            <pc:docMk/>
            <pc:sldMk cId="3658832510" sldId="597"/>
            <ac:spMk id="16" creationId="{5876551D-210E-1FC4-36A0-1AEEF169B669}"/>
          </ac:spMkLst>
        </pc:spChg>
        <pc:picChg chg="add mod">
          <ac:chgData name="Guillaume Pech" userId="f08b9316144fa13b" providerId="LiveId" clId="{814CE0C1-F970-4AA2-B9EF-FA2FA2B9CEC1}" dt="2024-12-08T08:09:43.168" v="5282" actId="1076"/>
          <ac:picMkLst>
            <pc:docMk/>
            <pc:sldMk cId="3658832510" sldId="597"/>
            <ac:picMk id="3" creationId="{CD62023D-0187-EC15-5DC4-33A50E6AB08D}"/>
          </ac:picMkLst>
        </pc:picChg>
        <pc:picChg chg="add del mod">
          <ac:chgData name="Guillaume Pech" userId="f08b9316144fa13b" providerId="LiveId" clId="{814CE0C1-F970-4AA2-B9EF-FA2FA2B9CEC1}" dt="2024-12-08T08:07:57.033" v="5203" actId="478"/>
          <ac:picMkLst>
            <pc:docMk/>
            <pc:sldMk cId="3658832510" sldId="597"/>
            <ac:picMk id="1026" creationId="{AEFDCB76-A4E0-EFFB-0E03-CC4A585BF9F0}"/>
          </ac:picMkLst>
        </pc:picChg>
      </pc:sldChg>
      <pc:sldChg chg="addSp delSp modSp add mod modAnim">
        <pc:chgData name="Guillaume Pech" userId="f08b9316144fa13b" providerId="LiveId" clId="{814CE0C1-F970-4AA2-B9EF-FA2FA2B9CEC1}" dt="2024-12-09T08:08:10.254" v="8498" actId="20577"/>
        <pc:sldMkLst>
          <pc:docMk/>
          <pc:sldMk cId="2704741180" sldId="598"/>
        </pc:sldMkLst>
        <pc:spChg chg="add del mod">
          <ac:chgData name="Guillaume Pech" userId="f08b9316144fa13b" providerId="LiveId" clId="{814CE0C1-F970-4AA2-B9EF-FA2FA2B9CEC1}" dt="2024-12-07T12:38:49.861" v="3412" actId="478"/>
          <ac:spMkLst>
            <pc:docMk/>
            <pc:sldMk cId="2704741180" sldId="598"/>
            <ac:spMk id="2" creationId="{738AD033-3BA8-FAFC-2B75-41D8235520CE}"/>
          </ac:spMkLst>
        </pc:spChg>
        <pc:spChg chg="add mod">
          <ac:chgData name="Guillaume Pech" userId="f08b9316144fa13b" providerId="LiveId" clId="{814CE0C1-F970-4AA2-B9EF-FA2FA2B9CEC1}" dt="2024-12-09T08:07:09.313" v="8428"/>
          <ac:spMkLst>
            <pc:docMk/>
            <pc:sldMk cId="2704741180" sldId="598"/>
            <ac:spMk id="3" creationId="{0D145438-BAC2-AD61-D669-B78173420427}"/>
          </ac:spMkLst>
        </pc:spChg>
        <pc:spChg chg="add mod">
          <ac:chgData name="Guillaume Pech" userId="f08b9316144fa13b" providerId="LiveId" clId="{814CE0C1-F970-4AA2-B9EF-FA2FA2B9CEC1}" dt="2024-12-08T08:22:21.951" v="5751" actId="1076"/>
          <ac:spMkLst>
            <pc:docMk/>
            <pc:sldMk cId="2704741180" sldId="598"/>
            <ac:spMk id="4" creationId="{C5B9D83D-A7A5-8074-244A-876CA0F541A3}"/>
          </ac:spMkLst>
        </pc:spChg>
        <pc:spChg chg="del mod">
          <ac:chgData name="Guillaume Pech" userId="f08b9316144fa13b" providerId="LiveId" clId="{814CE0C1-F970-4AA2-B9EF-FA2FA2B9CEC1}" dt="2024-12-09T08:07:08.183" v="8427" actId="478"/>
          <ac:spMkLst>
            <pc:docMk/>
            <pc:sldMk cId="2704741180" sldId="598"/>
            <ac:spMk id="5" creationId="{7AB6F251-CED8-D98B-54B1-68EA88E946F2}"/>
          </ac:spMkLst>
        </pc:spChg>
        <pc:spChg chg="add mod">
          <ac:chgData name="Guillaume Pech" userId="f08b9316144fa13b" providerId="LiveId" clId="{814CE0C1-F970-4AA2-B9EF-FA2FA2B9CEC1}" dt="2024-12-07T12:48:27.286" v="4317"/>
          <ac:spMkLst>
            <pc:docMk/>
            <pc:sldMk cId="2704741180" sldId="598"/>
            <ac:spMk id="6" creationId="{8C7DEE44-E548-0EA7-105C-EDEFC39167B2}"/>
          </ac:spMkLst>
        </pc:spChg>
        <pc:spChg chg="add mod">
          <ac:chgData name="Guillaume Pech" userId="f08b9316144fa13b" providerId="LiveId" clId="{814CE0C1-F970-4AA2-B9EF-FA2FA2B9CEC1}" dt="2024-12-09T08:08:10.254" v="8498" actId="20577"/>
          <ac:spMkLst>
            <pc:docMk/>
            <pc:sldMk cId="2704741180" sldId="598"/>
            <ac:spMk id="6" creationId="{BF1A5BB8-CB7B-EB6F-9A5B-AAF159A19002}"/>
          </ac:spMkLst>
        </pc:spChg>
        <pc:spChg chg="del mod">
          <ac:chgData name="Guillaume Pech" userId="f08b9316144fa13b" providerId="LiveId" clId="{814CE0C1-F970-4AA2-B9EF-FA2FA2B9CEC1}" dt="2024-12-07T12:46:38.712" v="4081" actId="478"/>
          <ac:spMkLst>
            <pc:docMk/>
            <pc:sldMk cId="2704741180" sldId="598"/>
            <ac:spMk id="7" creationId="{A9D97EBA-BDEE-E785-850B-8A52F1538B4B}"/>
          </ac:spMkLst>
        </pc:spChg>
        <pc:spChg chg="add mod">
          <ac:chgData name="Guillaume Pech" userId="f08b9316144fa13b" providerId="LiveId" clId="{814CE0C1-F970-4AA2-B9EF-FA2FA2B9CEC1}" dt="2024-12-07T12:48:41.460" v="4343"/>
          <ac:spMkLst>
            <pc:docMk/>
            <pc:sldMk cId="2704741180" sldId="598"/>
            <ac:spMk id="8" creationId="{11400647-F714-E682-A396-E6D07F0494AE}"/>
          </ac:spMkLst>
        </pc:spChg>
        <pc:spChg chg="add mod">
          <ac:chgData name="Guillaume Pech" userId="f08b9316144fa13b" providerId="LiveId" clId="{814CE0C1-F970-4AA2-B9EF-FA2FA2B9CEC1}" dt="2024-12-09T08:07:25.064" v="8429" actId="1076"/>
          <ac:spMkLst>
            <pc:docMk/>
            <pc:sldMk cId="2704741180" sldId="598"/>
            <ac:spMk id="9" creationId="{51A90877-225D-A38E-B355-1DC37F936AB1}"/>
          </ac:spMkLst>
        </pc:spChg>
        <pc:spChg chg="del mod">
          <ac:chgData name="Guillaume Pech" userId="f08b9316144fa13b" providerId="LiveId" clId="{814CE0C1-F970-4AA2-B9EF-FA2FA2B9CEC1}" dt="2024-12-07T12:46:42.352" v="4082" actId="478"/>
          <ac:spMkLst>
            <pc:docMk/>
            <pc:sldMk cId="2704741180" sldId="598"/>
            <ac:spMk id="10" creationId="{F192276B-B601-3C28-1AFE-84042B7003D7}"/>
          </ac:spMkLst>
        </pc:spChg>
        <pc:spChg chg="del">
          <ac:chgData name="Guillaume Pech" userId="f08b9316144fa13b" providerId="LiveId" clId="{814CE0C1-F970-4AA2-B9EF-FA2FA2B9CEC1}" dt="2024-12-07T12:46:42.352" v="4082" actId="478"/>
          <ac:spMkLst>
            <pc:docMk/>
            <pc:sldMk cId="2704741180" sldId="598"/>
            <ac:spMk id="11" creationId="{4831A263-725D-7689-B9E3-1BD7CA1CD7A6}"/>
          </ac:spMkLst>
        </pc:spChg>
        <pc:spChg chg="del">
          <ac:chgData name="Guillaume Pech" userId="f08b9316144fa13b" providerId="LiveId" clId="{814CE0C1-F970-4AA2-B9EF-FA2FA2B9CEC1}" dt="2024-12-07T12:38:05.169" v="3339" actId="478"/>
          <ac:spMkLst>
            <pc:docMk/>
            <pc:sldMk cId="2704741180" sldId="598"/>
            <ac:spMk id="12" creationId="{00AEDE6A-8D2B-4126-476A-8358F6074D06}"/>
          </ac:spMkLst>
        </pc:spChg>
        <pc:spChg chg="del mod">
          <ac:chgData name="Guillaume Pech" userId="f08b9316144fa13b" providerId="LiveId" clId="{814CE0C1-F970-4AA2-B9EF-FA2FA2B9CEC1}" dt="2024-12-07T12:46:42.352" v="4082" actId="478"/>
          <ac:spMkLst>
            <pc:docMk/>
            <pc:sldMk cId="2704741180" sldId="598"/>
            <ac:spMk id="13" creationId="{88A0DEFB-92C2-6C7F-0E17-ABBFB0C4808F}"/>
          </ac:spMkLst>
        </pc:spChg>
        <pc:spChg chg="del">
          <ac:chgData name="Guillaume Pech" userId="f08b9316144fa13b" providerId="LiveId" clId="{814CE0C1-F970-4AA2-B9EF-FA2FA2B9CEC1}" dt="2024-12-07T12:38:02.209" v="3338" actId="478"/>
          <ac:spMkLst>
            <pc:docMk/>
            <pc:sldMk cId="2704741180" sldId="598"/>
            <ac:spMk id="15" creationId="{078FFAA7-6029-E54B-7648-ECFD176EB30A}"/>
          </ac:spMkLst>
        </pc:spChg>
        <pc:picChg chg="add mod">
          <ac:chgData name="Guillaume Pech" userId="f08b9316144fa13b" providerId="LiveId" clId="{814CE0C1-F970-4AA2-B9EF-FA2FA2B9CEC1}" dt="2024-12-08T08:22:19.239" v="5750" actId="14100"/>
          <ac:picMkLst>
            <pc:docMk/>
            <pc:sldMk cId="2704741180" sldId="598"/>
            <ac:picMk id="2" creationId="{37064231-2C10-8AC0-5483-6D065F9E606E}"/>
          </ac:picMkLst>
        </pc:picChg>
        <pc:picChg chg="add mod">
          <ac:chgData name="Guillaume Pech" userId="f08b9316144fa13b" providerId="LiveId" clId="{814CE0C1-F970-4AA2-B9EF-FA2FA2B9CEC1}" dt="2024-12-08T08:22:04.947" v="5744"/>
          <ac:picMkLst>
            <pc:docMk/>
            <pc:sldMk cId="2704741180" sldId="598"/>
            <ac:picMk id="432" creationId="{00000000-0000-0000-0000-000000000000}"/>
          </ac:picMkLst>
        </pc:picChg>
        <pc:picChg chg="add mod">
          <ac:chgData name="Guillaume Pech" userId="f08b9316144fa13b" providerId="LiveId" clId="{814CE0C1-F970-4AA2-B9EF-FA2FA2B9CEC1}" dt="2024-12-08T08:22:04.947" v="5744"/>
          <ac:picMkLst>
            <pc:docMk/>
            <pc:sldMk cId="2704741180" sldId="598"/>
            <ac:picMk id="435" creationId="{00000000-0000-0000-0000-000000000000}"/>
          </ac:picMkLst>
        </pc:picChg>
        <pc:picChg chg="add mod">
          <ac:chgData name="Guillaume Pech" userId="f08b9316144fa13b" providerId="LiveId" clId="{814CE0C1-F970-4AA2-B9EF-FA2FA2B9CEC1}" dt="2024-12-08T08:22:04.947" v="5744"/>
          <ac:picMkLst>
            <pc:docMk/>
            <pc:sldMk cId="2704741180" sldId="598"/>
            <ac:picMk id="436" creationId="{00000000-0000-0000-0000-000000000000}"/>
          </ac:picMkLst>
        </pc:picChg>
      </pc:sldChg>
      <pc:sldChg chg="new del">
        <pc:chgData name="Guillaume Pech" userId="f08b9316144fa13b" providerId="LiveId" clId="{814CE0C1-F970-4AA2-B9EF-FA2FA2B9CEC1}" dt="2024-12-07T13:18:21.334" v="4604" actId="680"/>
        <pc:sldMkLst>
          <pc:docMk/>
          <pc:sldMk cId="646797456" sldId="599"/>
        </pc:sldMkLst>
      </pc:sldChg>
      <pc:sldChg chg="addSp delSp modSp add del mod modTransition">
        <pc:chgData name="Guillaume Pech" userId="f08b9316144fa13b" providerId="LiveId" clId="{814CE0C1-F970-4AA2-B9EF-FA2FA2B9CEC1}" dt="2024-12-08T08:23:21.681" v="5753" actId="2696"/>
        <pc:sldMkLst>
          <pc:docMk/>
          <pc:sldMk cId="859126587" sldId="599"/>
        </pc:sldMkLst>
        <pc:picChg chg="add">
          <ac:chgData name="Guillaume Pech" userId="f08b9316144fa13b" providerId="LiveId" clId="{814CE0C1-F970-4AA2-B9EF-FA2FA2B9CEC1}" dt="2024-12-07T13:19:54.766" v="4621"/>
          <ac:picMkLst>
            <pc:docMk/>
            <pc:sldMk cId="859126587" sldId="599"/>
            <ac:picMk id="2" creationId="{2C85AABF-0E2F-65BD-695E-7133B8937C7C}"/>
          </ac:picMkLst>
        </pc:picChg>
        <pc:picChg chg="add mod">
          <ac:chgData name="Guillaume Pech" userId="f08b9316144fa13b" providerId="LiveId" clId="{814CE0C1-F970-4AA2-B9EF-FA2FA2B9CEC1}" dt="2024-12-07T13:20:16.251" v="4625" actId="1076"/>
          <ac:picMkLst>
            <pc:docMk/>
            <pc:sldMk cId="859126587" sldId="599"/>
            <ac:picMk id="5" creationId="{79AF8721-BAF6-7BAB-73C5-79BB1D4C2AA1}"/>
          </ac:picMkLst>
        </pc:picChg>
        <pc:picChg chg="mod ord">
          <ac:chgData name="Guillaume Pech" userId="f08b9316144fa13b" providerId="LiveId" clId="{814CE0C1-F970-4AA2-B9EF-FA2FA2B9CEC1}" dt="2024-12-07T13:20:23.689" v="4628" actId="1076"/>
          <ac:picMkLst>
            <pc:docMk/>
            <pc:sldMk cId="859126587" sldId="599"/>
            <ac:picMk id="11" creationId="{D5FFFC2D-AE7A-0164-37C2-7323BC171E9C}"/>
          </ac:picMkLst>
        </pc:picChg>
        <pc:picChg chg="add del mod">
          <ac:chgData name="Guillaume Pech" userId="f08b9316144fa13b" providerId="LiveId" clId="{814CE0C1-F970-4AA2-B9EF-FA2FA2B9CEC1}" dt="2024-12-07T13:19:51.755" v="4619" actId="478"/>
          <ac:picMkLst>
            <pc:docMk/>
            <pc:sldMk cId="859126587" sldId="599"/>
            <ac:picMk id="2050" creationId="{0768496D-A39A-62B7-819F-D113A7B5E119}"/>
          </ac:picMkLst>
        </pc:picChg>
        <pc:picChg chg="add">
          <ac:chgData name="Guillaume Pech" userId="f08b9316144fa13b" providerId="LiveId" clId="{814CE0C1-F970-4AA2-B9EF-FA2FA2B9CEC1}" dt="2024-12-07T13:19:51.995" v="4620"/>
          <ac:picMkLst>
            <pc:docMk/>
            <pc:sldMk cId="859126587" sldId="599"/>
            <ac:picMk id="2052" creationId="{FFD5B879-A882-1211-9B62-7CF21473F1C1}"/>
          </ac:picMkLst>
        </pc:picChg>
        <pc:picChg chg="add">
          <ac:chgData name="Guillaume Pech" userId="f08b9316144fa13b" providerId="LiveId" clId="{814CE0C1-F970-4AA2-B9EF-FA2FA2B9CEC1}" dt="2024-12-07T13:20:00.094" v="4622"/>
          <ac:picMkLst>
            <pc:docMk/>
            <pc:sldMk cId="859126587" sldId="599"/>
            <ac:picMk id="2054" creationId="{CE4C3CB8-1747-0C5D-1373-5BFE5EB6D96F}"/>
          </ac:picMkLst>
        </pc:picChg>
      </pc:sldChg>
      <pc:sldChg chg="addSp delSp modSp add del mod modTransition">
        <pc:chgData name="Guillaume Pech" userId="f08b9316144fa13b" providerId="LiveId" clId="{814CE0C1-F970-4AA2-B9EF-FA2FA2B9CEC1}" dt="2024-12-09T08:09:32.037" v="8521"/>
        <pc:sldMkLst>
          <pc:docMk/>
          <pc:sldMk cId="3835202271" sldId="599"/>
        </pc:sldMkLst>
        <pc:spChg chg="add mod">
          <ac:chgData name="Guillaume Pech" userId="f08b9316144fa13b" providerId="LiveId" clId="{814CE0C1-F970-4AA2-B9EF-FA2FA2B9CEC1}" dt="2024-12-09T08:09:32.037" v="8521"/>
          <ac:spMkLst>
            <pc:docMk/>
            <pc:sldMk cId="3835202271" sldId="599"/>
            <ac:spMk id="2" creationId="{237F1BBD-2FD6-1DF8-03C5-4CFADE0C5BB1}"/>
          </ac:spMkLst>
        </pc:spChg>
        <pc:spChg chg="del mod">
          <ac:chgData name="Guillaume Pech" userId="f08b9316144fa13b" providerId="LiveId" clId="{814CE0C1-F970-4AA2-B9EF-FA2FA2B9CEC1}" dt="2024-12-09T08:09:31.040" v="8520" actId="478"/>
          <ac:spMkLst>
            <pc:docMk/>
            <pc:sldMk cId="3835202271" sldId="599"/>
            <ac:spMk id="4" creationId="{47AACDC4-E03A-4E4F-30FB-BDC15F949F6F}"/>
          </ac:spMkLst>
        </pc:spChg>
      </pc:sldChg>
      <pc:sldChg chg="addSp delSp modSp add del mod modTransition">
        <pc:chgData name="Guillaume Pech" userId="f08b9316144fa13b" providerId="LiveId" clId="{814CE0C1-F970-4AA2-B9EF-FA2FA2B9CEC1}" dt="2024-12-09T08:09:36.128" v="8523"/>
        <pc:sldMkLst>
          <pc:docMk/>
          <pc:sldMk cId="2231269861" sldId="600"/>
        </pc:sldMkLst>
        <pc:spChg chg="del mod">
          <ac:chgData name="Guillaume Pech" userId="f08b9316144fa13b" providerId="LiveId" clId="{814CE0C1-F970-4AA2-B9EF-FA2FA2B9CEC1}" dt="2024-12-09T08:09:35.169" v="8522" actId="478"/>
          <ac:spMkLst>
            <pc:docMk/>
            <pc:sldMk cId="2231269861" sldId="600"/>
            <ac:spMk id="4" creationId="{F7A195E0-0EE1-D1B0-651C-B7C0C620FFEF}"/>
          </ac:spMkLst>
        </pc:spChg>
        <pc:spChg chg="add mod">
          <ac:chgData name="Guillaume Pech" userId="f08b9316144fa13b" providerId="LiveId" clId="{814CE0C1-F970-4AA2-B9EF-FA2FA2B9CEC1}" dt="2024-12-09T08:09:36.128" v="8523"/>
          <ac:spMkLst>
            <pc:docMk/>
            <pc:sldMk cId="2231269861" sldId="600"/>
            <ac:spMk id="6" creationId="{81A95F41-E125-920F-1861-36D7183A0DFC}"/>
          </ac:spMkLst>
        </pc:spChg>
      </pc:sldChg>
      <pc:sldChg chg="addSp modSp add del mod modTransition">
        <pc:chgData name="Guillaume Pech" userId="f08b9316144fa13b" providerId="LiveId" clId="{814CE0C1-F970-4AA2-B9EF-FA2FA2B9CEC1}" dt="2024-12-08T08:23:21.681" v="5753" actId="2696"/>
        <pc:sldMkLst>
          <pc:docMk/>
          <pc:sldMk cId="3566479000" sldId="600"/>
        </pc:sldMkLst>
        <pc:spChg chg="add mod">
          <ac:chgData name="Guillaume Pech" userId="f08b9316144fa13b" providerId="LiveId" clId="{814CE0C1-F970-4AA2-B9EF-FA2FA2B9CEC1}" dt="2024-12-07T13:35:21.629" v="4764" actId="208"/>
          <ac:spMkLst>
            <pc:docMk/>
            <pc:sldMk cId="3566479000" sldId="600"/>
            <ac:spMk id="2" creationId="{E219B9FB-FA89-11A6-8255-BB9A2CDF2CAE}"/>
          </ac:spMkLst>
        </pc:spChg>
        <pc:spChg chg="add mod">
          <ac:chgData name="Guillaume Pech" userId="f08b9316144fa13b" providerId="LiveId" clId="{814CE0C1-F970-4AA2-B9EF-FA2FA2B9CEC1}" dt="2024-12-07T13:35:51.069" v="4767" actId="208"/>
          <ac:spMkLst>
            <pc:docMk/>
            <pc:sldMk cId="3566479000" sldId="600"/>
            <ac:spMk id="3" creationId="{E5EAB74B-723F-BA54-2E17-7B7330CD251A}"/>
          </ac:spMkLst>
        </pc:spChg>
        <pc:spChg chg="add mod">
          <ac:chgData name="Guillaume Pech" userId="f08b9316144fa13b" providerId="LiveId" clId="{814CE0C1-F970-4AA2-B9EF-FA2FA2B9CEC1}" dt="2024-12-07T13:34:00.305" v="4722"/>
          <ac:spMkLst>
            <pc:docMk/>
            <pc:sldMk cId="3566479000" sldId="600"/>
            <ac:spMk id="15" creationId="{A619A0AE-B65E-3E05-66C5-5E86BB96FE66}"/>
          </ac:spMkLst>
        </pc:spChg>
        <pc:spChg chg="add mod">
          <ac:chgData name="Guillaume Pech" userId="f08b9316144fa13b" providerId="LiveId" clId="{814CE0C1-F970-4AA2-B9EF-FA2FA2B9CEC1}" dt="2024-12-07T13:35:29.883" v="4765" actId="207"/>
          <ac:spMkLst>
            <pc:docMk/>
            <pc:sldMk cId="3566479000" sldId="600"/>
            <ac:spMk id="16" creationId="{F4433CD6-16D2-28CE-FE8A-792E8D2417C6}"/>
          </ac:spMkLst>
        </pc:spChg>
        <pc:spChg chg="add mod">
          <ac:chgData name="Guillaume Pech" userId="f08b9316144fa13b" providerId="LiveId" clId="{814CE0C1-F970-4AA2-B9EF-FA2FA2B9CEC1}" dt="2024-12-07T13:36:12.918" v="4785" actId="1036"/>
          <ac:spMkLst>
            <pc:docMk/>
            <pc:sldMk cId="3566479000" sldId="600"/>
            <ac:spMk id="17" creationId="{998DA8D8-68E5-4EE8-3C66-16C6AB7E135F}"/>
          </ac:spMkLst>
        </pc:spChg>
        <pc:picChg chg="mod modCrop">
          <ac:chgData name="Guillaume Pech" userId="f08b9316144fa13b" providerId="LiveId" clId="{814CE0C1-F970-4AA2-B9EF-FA2FA2B9CEC1}" dt="2024-12-07T13:34:01.677" v="4724" actId="1076"/>
          <ac:picMkLst>
            <pc:docMk/>
            <pc:sldMk cId="3566479000" sldId="600"/>
            <ac:picMk id="5" creationId="{A665185F-33B6-2DA9-743E-5564632BE597}"/>
          </ac:picMkLst>
        </pc:picChg>
        <pc:picChg chg="mod">
          <ac:chgData name="Guillaume Pech" userId="f08b9316144fa13b" providerId="LiveId" clId="{814CE0C1-F970-4AA2-B9EF-FA2FA2B9CEC1}" dt="2024-12-07T13:36:07.846" v="4771" actId="1036"/>
          <ac:picMkLst>
            <pc:docMk/>
            <pc:sldMk cId="3566479000" sldId="600"/>
            <ac:picMk id="11" creationId="{4A0256B3-51BA-E3F6-0FB4-DB8709733FCA}"/>
          </ac:picMkLst>
        </pc:picChg>
        <pc:cxnChg chg="add mod">
          <ac:chgData name="Guillaume Pech" userId="f08b9316144fa13b" providerId="LiveId" clId="{814CE0C1-F970-4AA2-B9EF-FA2FA2B9CEC1}" dt="2024-12-07T13:35:17.435" v="4763" actId="208"/>
          <ac:cxnSpMkLst>
            <pc:docMk/>
            <pc:sldMk cId="3566479000" sldId="600"/>
            <ac:cxnSpMk id="7" creationId="{CBDC1AE2-E51E-1A64-8C21-0DE6D3858848}"/>
          </ac:cxnSpMkLst>
        </pc:cxnChg>
        <pc:cxnChg chg="add mod">
          <ac:chgData name="Guillaume Pech" userId="f08b9316144fa13b" providerId="LiveId" clId="{814CE0C1-F970-4AA2-B9EF-FA2FA2B9CEC1}" dt="2024-12-07T13:31:34.532" v="4680"/>
          <ac:cxnSpMkLst>
            <pc:docMk/>
            <pc:sldMk cId="3566479000" sldId="600"/>
            <ac:cxnSpMk id="12" creationId="{82C85716-5687-FA2D-12B7-E34B14277E0C}"/>
          </ac:cxnSpMkLst>
        </pc:cxnChg>
        <pc:cxnChg chg="add mod">
          <ac:chgData name="Guillaume Pech" userId="f08b9316144fa13b" providerId="LiveId" clId="{814CE0C1-F970-4AA2-B9EF-FA2FA2B9CEC1}" dt="2024-12-07T13:35:47.821" v="4766" actId="208"/>
          <ac:cxnSpMkLst>
            <pc:docMk/>
            <pc:sldMk cId="3566479000" sldId="600"/>
            <ac:cxnSpMk id="13" creationId="{84B09A55-F60B-D591-0BF7-5C2370CA3064}"/>
          </ac:cxnSpMkLst>
        </pc:cxnChg>
      </pc:sldChg>
      <pc:sldChg chg="addSp delSp modSp add del mod">
        <pc:chgData name="Guillaume Pech" userId="f08b9316144fa13b" providerId="LiveId" clId="{814CE0C1-F970-4AA2-B9EF-FA2FA2B9CEC1}" dt="2024-12-07T13:37:08.101" v="4788" actId="47"/>
        <pc:sldMkLst>
          <pc:docMk/>
          <pc:sldMk cId="3652208895" sldId="601"/>
        </pc:sldMkLst>
        <pc:spChg chg="del">
          <ac:chgData name="Guillaume Pech" userId="f08b9316144fa13b" providerId="LiveId" clId="{814CE0C1-F970-4AA2-B9EF-FA2FA2B9CEC1}" dt="2024-12-07T13:32:43.986" v="4691" actId="478"/>
          <ac:spMkLst>
            <pc:docMk/>
            <pc:sldMk cId="3652208895" sldId="601"/>
            <ac:spMk id="2" creationId="{2C4B292E-476E-0BEB-4A9B-E889339E621F}"/>
          </ac:spMkLst>
        </pc:spChg>
        <pc:spChg chg="del">
          <ac:chgData name="Guillaume Pech" userId="f08b9316144fa13b" providerId="LiveId" clId="{814CE0C1-F970-4AA2-B9EF-FA2FA2B9CEC1}" dt="2024-12-07T13:32:45.934" v="4692" actId="478"/>
          <ac:spMkLst>
            <pc:docMk/>
            <pc:sldMk cId="3652208895" sldId="601"/>
            <ac:spMk id="3" creationId="{CDCB85A9-9F1C-1897-A8B5-385D6A9FD30E}"/>
          </ac:spMkLst>
        </pc:spChg>
        <pc:spChg chg="add del mod">
          <ac:chgData name="Guillaume Pech" userId="f08b9316144fa13b" providerId="LiveId" clId="{814CE0C1-F970-4AA2-B9EF-FA2FA2B9CEC1}" dt="2024-12-07T13:33:52.696" v="4720" actId="478"/>
          <ac:spMkLst>
            <pc:docMk/>
            <pc:sldMk cId="3652208895" sldId="601"/>
            <ac:spMk id="8" creationId="{6DF34794-E644-206D-04AD-7E0B47A10382}"/>
          </ac:spMkLst>
        </pc:spChg>
        <pc:picChg chg="del">
          <ac:chgData name="Guillaume Pech" userId="f08b9316144fa13b" providerId="LiveId" clId="{814CE0C1-F970-4AA2-B9EF-FA2FA2B9CEC1}" dt="2024-12-07T13:32:42.400" v="4690" actId="478"/>
          <ac:picMkLst>
            <pc:docMk/>
            <pc:sldMk cId="3652208895" sldId="601"/>
            <ac:picMk id="5" creationId="{C4AED28B-323F-5063-EB5A-0A4E725D60C0}"/>
          </ac:picMkLst>
        </pc:picChg>
        <pc:picChg chg="add del mod">
          <ac:chgData name="Guillaume Pech" userId="f08b9316144fa13b" providerId="LiveId" clId="{814CE0C1-F970-4AA2-B9EF-FA2FA2B9CEC1}" dt="2024-12-07T13:37:06.435" v="4787" actId="21"/>
          <ac:picMkLst>
            <pc:docMk/>
            <pc:sldMk cId="3652208895" sldId="601"/>
            <ac:picMk id="3074" creationId="{D8A6F513-366A-A857-1334-975A7E338D7D}"/>
          </ac:picMkLst>
        </pc:picChg>
      </pc:sldChg>
      <pc:sldChg chg="addSp delSp modSp add del mod modTransition">
        <pc:chgData name="Guillaume Pech" userId="f08b9316144fa13b" providerId="LiveId" clId="{814CE0C1-F970-4AA2-B9EF-FA2FA2B9CEC1}" dt="2024-12-09T08:09:40.094" v="8525"/>
        <pc:sldMkLst>
          <pc:docMk/>
          <pc:sldMk cId="747574913" sldId="602"/>
        </pc:sldMkLst>
        <pc:spChg chg="add mod">
          <ac:chgData name="Guillaume Pech" userId="f08b9316144fa13b" providerId="LiveId" clId="{814CE0C1-F970-4AA2-B9EF-FA2FA2B9CEC1}" dt="2024-12-09T08:09:40.094" v="8525"/>
          <ac:spMkLst>
            <pc:docMk/>
            <pc:sldMk cId="747574913" sldId="602"/>
            <ac:spMk id="2" creationId="{E911F0A3-08CD-C2EE-B6E4-6B41B627FA90}"/>
          </ac:spMkLst>
        </pc:spChg>
        <pc:spChg chg="del mod">
          <ac:chgData name="Guillaume Pech" userId="f08b9316144fa13b" providerId="LiveId" clId="{814CE0C1-F970-4AA2-B9EF-FA2FA2B9CEC1}" dt="2024-12-09T08:09:39.192" v="8524" actId="478"/>
          <ac:spMkLst>
            <pc:docMk/>
            <pc:sldMk cId="747574913" sldId="602"/>
            <ac:spMk id="4" creationId="{87D09DA6-4FC4-5683-EC1D-8239A936E978}"/>
          </ac:spMkLst>
        </pc:spChg>
      </pc:sldChg>
      <pc:sldChg chg="addSp delSp modSp add del mod">
        <pc:chgData name="Guillaume Pech" userId="f08b9316144fa13b" providerId="LiveId" clId="{814CE0C1-F970-4AA2-B9EF-FA2FA2B9CEC1}" dt="2024-12-08T08:23:21.681" v="5753" actId="2696"/>
        <pc:sldMkLst>
          <pc:docMk/>
          <pc:sldMk cId="2720539702" sldId="602"/>
        </pc:sldMkLst>
        <pc:spChg chg="del">
          <ac:chgData name="Guillaume Pech" userId="f08b9316144fa13b" providerId="LiveId" clId="{814CE0C1-F970-4AA2-B9EF-FA2FA2B9CEC1}" dt="2024-12-07T13:37:11.956" v="4789" actId="478"/>
          <ac:spMkLst>
            <pc:docMk/>
            <pc:sldMk cId="2720539702" sldId="602"/>
            <ac:spMk id="2" creationId="{EA4911FA-6646-D75E-4B29-90D24A1DCEA4}"/>
          </ac:spMkLst>
        </pc:spChg>
        <pc:spChg chg="del">
          <ac:chgData name="Guillaume Pech" userId="f08b9316144fa13b" providerId="LiveId" clId="{814CE0C1-F970-4AA2-B9EF-FA2FA2B9CEC1}" dt="2024-12-07T13:37:11.956" v="4789" actId="478"/>
          <ac:spMkLst>
            <pc:docMk/>
            <pc:sldMk cId="2720539702" sldId="602"/>
            <ac:spMk id="3" creationId="{7C1BD9A4-9A66-8919-45B2-9836E1414019}"/>
          </ac:spMkLst>
        </pc:spChg>
        <pc:picChg chg="del">
          <ac:chgData name="Guillaume Pech" userId="f08b9316144fa13b" providerId="LiveId" clId="{814CE0C1-F970-4AA2-B9EF-FA2FA2B9CEC1}" dt="2024-12-07T13:37:13.190" v="4790" actId="478"/>
          <ac:picMkLst>
            <pc:docMk/>
            <pc:sldMk cId="2720539702" sldId="602"/>
            <ac:picMk id="5" creationId="{37DF2A9D-AF2C-1764-7646-18F3778AE4CB}"/>
          </ac:picMkLst>
        </pc:picChg>
        <pc:picChg chg="add del mod">
          <ac:chgData name="Guillaume Pech" userId="f08b9316144fa13b" providerId="LiveId" clId="{814CE0C1-F970-4AA2-B9EF-FA2FA2B9CEC1}" dt="2024-12-07T13:37:57.595" v="4792" actId="478"/>
          <ac:picMkLst>
            <pc:docMk/>
            <pc:sldMk cId="2720539702" sldId="602"/>
            <ac:picMk id="3074" creationId="{D8A6F513-366A-A857-1334-975A7E338D7D}"/>
          </ac:picMkLst>
        </pc:picChg>
        <pc:picChg chg="add mod">
          <ac:chgData name="Guillaume Pech" userId="f08b9316144fa13b" providerId="LiveId" clId="{814CE0C1-F970-4AA2-B9EF-FA2FA2B9CEC1}" dt="2024-12-07T13:38:01.528" v="4794" actId="1076"/>
          <ac:picMkLst>
            <pc:docMk/>
            <pc:sldMk cId="2720539702" sldId="602"/>
            <ac:picMk id="4098" creationId="{9584F332-B820-192A-9666-FC586BD46608}"/>
          </ac:picMkLst>
        </pc:picChg>
      </pc:sldChg>
      <pc:sldChg chg="addSp delSp modSp new mod addAnim delAnim modAnim">
        <pc:chgData name="Guillaume Pech" userId="f08b9316144fa13b" providerId="LiveId" clId="{814CE0C1-F970-4AA2-B9EF-FA2FA2B9CEC1}" dt="2024-12-09T09:36:47.332" v="9207" actId="6549"/>
        <pc:sldMkLst>
          <pc:docMk/>
          <pc:sldMk cId="614025109" sldId="603"/>
        </pc:sldMkLst>
        <pc:spChg chg="del">
          <ac:chgData name="Guillaume Pech" userId="f08b9316144fa13b" providerId="LiveId" clId="{814CE0C1-F970-4AA2-B9EF-FA2FA2B9CEC1}" dt="2024-12-07T13:40:45.455" v="4803" actId="478"/>
          <ac:spMkLst>
            <pc:docMk/>
            <pc:sldMk cId="614025109" sldId="603"/>
            <ac:spMk id="2" creationId="{08C9AB13-5158-CCA6-3B85-694D793AE738}"/>
          </ac:spMkLst>
        </pc:spChg>
        <pc:spChg chg="del">
          <ac:chgData name="Guillaume Pech" userId="f08b9316144fa13b" providerId="LiveId" clId="{814CE0C1-F970-4AA2-B9EF-FA2FA2B9CEC1}" dt="2024-12-07T13:40:45.455" v="4803" actId="478"/>
          <ac:spMkLst>
            <pc:docMk/>
            <pc:sldMk cId="614025109" sldId="603"/>
            <ac:spMk id="3" creationId="{81B2955F-7AF9-21BE-DD8F-E8920EA21940}"/>
          </ac:spMkLst>
        </pc:spChg>
        <pc:spChg chg="add mod">
          <ac:chgData name="Guillaume Pech" userId="f08b9316144fa13b" providerId="LiveId" clId="{814CE0C1-F970-4AA2-B9EF-FA2FA2B9CEC1}" dt="2024-12-09T09:36:47.332" v="9207" actId="6549"/>
          <ac:spMkLst>
            <pc:docMk/>
            <pc:sldMk cId="614025109" sldId="603"/>
            <ac:spMk id="13" creationId="{5DDDEE02-95D8-8723-0735-D6857264725A}"/>
          </ac:spMkLst>
        </pc:spChg>
        <pc:spChg chg="add mod">
          <ac:chgData name="Guillaume Pech" userId="f08b9316144fa13b" providerId="LiveId" clId="{814CE0C1-F970-4AA2-B9EF-FA2FA2B9CEC1}" dt="2024-12-09T08:55:01.412" v="8693" actId="403"/>
          <ac:spMkLst>
            <pc:docMk/>
            <pc:sldMk cId="614025109" sldId="603"/>
            <ac:spMk id="14" creationId="{A7C7D02D-A675-3C71-138D-D3DB8BB02DD3}"/>
          </ac:spMkLst>
        </pc:spChg>
        <pc:spChg chg="add mod">
          <ac:chgData name="Guillaume Pech" userId="f08b9316144fa13b" providerId="LiveId" clId="{814CE0C1-F970-4AA2-B9EF-FA2FA2B9CEC1}" dt="2024-12-07T13:40:50.252" v="4805" actId="1076"/>
          <ac:spMkLst>
            <pc:docMk/>
            <pc:sldMk cId="614025109" sldId="603"/>
            <ac:spMk id="15" creationId="{BE2972A0-E008-2332-B323-B51EA4816BA6}"/>
          </ac:spMkLst>
        </pc:spChg>
        <pc:spChg chg="add mod">
          <ac:chgData name="Guillaume Pech" userId="f08b9316144fa13b" providerId="LiveId" clId="{814CE0C1-F970-4AA2-B9EF-FA2FA2B9CEC1}" dt="2024-12-08T09:19:39.164" v="7145" actId="20577"/>
          <ac:spMkLst>
            <pc:docMk/>
            <pc:sldMk cId="614025109" sldId="603"/>
            <ac:spMk id="22" creationId="{40BA736D-950E-B848-44AF-7FB8874AE088}"/>
          </ac:spMkLst>
        </pc:spChg>
        <pc:picChg chg="add del mod">
          <ac:chgData name="Guillaume Pech" userId="f08b9316144fa13b" providerId="LiveId" clId="{814CE0C1-F970-4AA2-B9EF-FA2FA2B9CEC1}" dt="2024-12-07T13:41:07.055" v="4815" actId="478"/>
          <ac:picMkLst>
            <pc:docMk/>
            <pc:sldMk cId="614025109" sldId="603"/>
            <ac:picMk id="4" creationId="{788E830D-93E8-AD90-946B-6DD0C954D492}"/>
          </ac:picMkLst>
        </pc:picChg>
        <pc:picChg chg="add mod ord">
          <ac:chgData name="Guillaume Pech" userId="f08b9316144fa13b" providerId="LiveId" clId="{814CE0C1-F970-4AA2-B9EF-FA2FA2B9CEC1}" dt="2024-12-07T13:45:47.177" v="4978" actId="166"/>
          <ac:picMkLst>
            <pc:docMk/>
            <pc:sldMk cId="614025109" sldId="603"/>
            <ac:picMk id="5" creationId="{CBCEA2CE-2810-9988-F511-3966C49D6FD7}"/>
          </ac:picMkLst>
        </pc:picChg>
        <pc:picChg chg="add mod">
          <ac:chgData name="Guillaume Pech" userId="f08b9316144fa13b" providerId="LiveId" clId="{814CE0C1-F970-4AA2-B9EF-FA2FA2B9CEC1}" dt="2024-12-07T13:46:07.175" v="4982" actId="1076"/>
          <ac:picMkLst>
            <pc:docMk/>
            <pc:sldMk cId="614025109" sldId="603"/>
            <ac:picMk id="6" creationId="{706C9C91-6938-D253-7AE1-258B5832758D}"/>
          </ac:picMkLst>
        </pc:picChg>
        <pc:picChg chg="add mod">
          <ac:chgData name="Guillaume Pech" userId="f08b9316144fa13b" providerId="LiveId" clId="{814CE0C1-F970-4AA2-B9EF-FA2FA2B9CEC1}" dt="2024-12-07T13:40:50.252" v="4805" actId="1076"/>
          <ac:picMkLst>
            <pc:docMk/>
            <pc:sldMk cId="614025109" sldId="603"/>
            <ac:picMk id="7" creationId="{FAA5EF7B-C158-B617-5A0A-074C3AA06ABB}"/>
          </ac:picMkLst>
        </pc:picChg>
        <pc:picChg chg="add del mod">
          <ac:chgData name="Guillaume Pech" userId="f08b9316144fa13b" providerId="LiveId" clId="{814CE0C1-F970-4AA2-B9EF-FA2FA2B9CEC1}" dt="2024-12-07T13:41:06.859" v="4814" actId="478"/>
          <ac:picMkLst>
            <pc:docMk/>
            <pc:sldMk cId="614025109" sldId="603"/>
            <ac:picMk id="8" creationId="{DB4B3324-F490-4743-976B-79695E877D1E}"/>
          </ac:picMkLst>
        </pc:picChg>
        <pc:picChg chg="add mod">
          <ac:chgData name="Guillaume Pech" userId="f08b9316144fa13b" providerId="LiveId" clId="{814CE0C1-F970-4AA2-B9EF-FA2FA2B9CEC1}" dt="2024-12-07T13:40:50.252" v="4805" actId="1076"/>
          <ac:picMkLst>
            <pc:docMk/>
            <pc:sldMk cId="614025109" sldId="603"/>
            <ac:picMk id="9" creationId="{8E946ED2-C806-22E1-7FFC-B6F15B774176}"/>
          </ac:picMkLst>
        </pc:picChg>
        <pc:picChg chg="add mod">
          <ac:chgData name="Guillaume Pech" userId="f08b9316144fa13b" providerId="LiveId" clId="{814CE0C1-F970-4AA2-B9EF-FA2FA2B9CEC1}" dt="2024-12-07T13:40:50.252" v="4805" actId="1076"/>
          <ac:picMkLst>
            <pc:docMk/>
            <pc:sldMk cId="614025109" sldId="603"/>
            <ac:picMk id="10" creationId="{4FF1DBCA-DBF3-A1CA-F733-B625977AFD77}"/>
          </ac:picMkLst>
        </pc:picChg>
        <pc:picChg chg="add mod">
          <ac:chgData name="Guillaume Pech" userId="f08b9316144fa13b" providerId="LiveId" clId="{814CE0C1-F970-4AA2-B9EF-FA2FA2B9CEC1}" dt="2024-12-07T13:40:50.252" v="4805" actId="1076"/>
          <ac:picMkLst>
            <pc:docMk/>
            <pc:sldMk cId="614025109" sldId="603"/>
            <ac:picMk id="11" creationId="{1415DE17-5A84-08D2-42DD-AC5714169C0C}"/>
          </ac:picMkLst>
        </pc:picChg>
        <pc:picChg chg="add del mod">
          <ac:chgData name="Guillaume Pech" userId="f08b9316144fa13b" providerId="LiveId" clId="{814CE0C1-F970-4AA2-B9EF-FA2FA2B9CEC1}" dt="2024-12-07T13:41:43.547" v="4834" actId="21"/>
          <ac:picMkLst>
            <pc:docMk/>
            <pc:sldMk cId="614025109" sldId="603"/>
            <ac:picMk id="12" creationId="{0818DB14-A3C4-C253-FA10-73300EA66A6F}"/>
          </ac:picMkLst>
        </pc:picChg>
        <pc:picChg chg="add mod">
          <ac:chgData name="Guillaume Pech" userId="f08b9316144fa13b" providerId="LiveId" clId="{814CE0C1-F970-4AA2-B9EF-FA2FA2B9CEC1}" dt="2024-12-07T13:41:04.157" v="4810" actId="1076"/>
          <ac:picMkLst>
            <pc:docMk/>
            <pc:sldMk cId="614025109" sldId="603"/>
            <ac:picMk id="16" creationId="{45D67470-200D-EFD4-B347-F5C4607C2B4E}"/>
          </ac:picMkLst>
        </pc:picChg>
        <pc:picChg chg="add del mod">
          <ac:chgData name="Guillaume Pech" userId="f08b9316144fa13b" providerId="LiveId" clId="{814CE0C1-F970-4AA2-B9EF-FA2FA2B9CEC1}" dt="2024-12-07T13:41:36.593" v="4827" actId="478"/>
          <ac:picMkLst>
            <pc:docMk/>
            <pc:sldMk cId="614025109" sldId="603"/>
            <ac:picMk id="17" creationId="{B5304E34-B01A-1E85-BF73-6772E5D70308}"/>
          </ac:picMkLst>
        </pc:picChg>
        <pc:picChg chg="add mod">
          <ac:chgData name="Guillaume Pech" userId="f08b9316144fa13b" providerId="LiveId" clId="{814CE0C1-F970-4AA2-B9EF-FA2FA2B9CEC1}" dt="2024-12-07T13:41:33.609" v="4824" actId="14100"/>
          <ac:picMkLst>
            <pc:docMk/>
            <pc:sldMk cId="614025109" sldId="603"/>
            <ac:picMk id="18" creationId="{41810F4D-0207-08CC-DD1A-37A9D4517D7D}"/>
          </ac:picMkLst>
        </pc:picChg>
        <pc:picChg chg="add mod">
          <ac:chgData name="Guillaume Pech" userId="f08b9316144fa13b" providerId="LiveId" clId="{814CE0C1-F970-4AA2-B9EF-FA2FA2B9CEC1}" dt="2024-12-07T13:41:41.805" v="4833" actId="1036"/>
          <ac:picMkLst>
            <pc:docMk/>
            <pc:sldMk cId="614025109" sldId="603"/>
            <ac:picMk id="19" creationId="{A096AD7A-C819-46C2-523A-7C79244B711F}"/>
          </ac:picMkLst>
        </pc:picChg>
        <pc:picChg chg="add mod">
          <ac:chgData name="Guillaume Pech" userId="f08b9316144fa13b" providerId="LiveId" clId="{814CE0C1-F970-4AA2-B9EF-FA2FA2B9CEC1}" dt="2024-12-07T13:45:54.337" v="4979" actId="1076"/>
          <ac:picMkLst>
            <pc:docMk/>
            <pc:sldMk cId="614025109" sldId="603"/>
            <ac:picMk id="21" creationId="{93916259-8204-7B52-1D86-19E562233767}"/>
          </ac:picMkLst>
        </pc:picChg>
      </pc:sldChg>
      <pc:sldChg chg="addSp delSp modSp new mod">
        <pc:chgData name="Guillaume Pech" userId="f08b9316144fa13b" providerId="LiveId" clId="{814CE0C1-F970-4AA2-B9EF-FA2FA2B9CEC1}" dt="2024-12-07T14:39:52.362" v="5023"/>
        <pc:sldMkLst>
          <pc:docMk/>
          <pc:sldMk cId="3629214027" sldId="604"/>
        </pc:sldMkLst>
        <pc:spChg chg="del">
          <ac:chgData name="Guillaume Pech" userId="f08b9316144fa13b" providerId="LiveId" clId="{814CE0C1-F970-4AA2-B9EF-FA2FA2B9CEC1}" dt="2024-12-07T14:34:19.112" v="4985" actId="478"/>
          <ac:spMkLst>
            <pc:docMk/>
            <pc:sldMk cId="3629214027" sldId="604"/>
            <ac:spMk id="2" creationId="{22E4B5B0-F15A-90AC-49C5-5D460FC98659}"/>
          </ac:spMkLst>
        </pc:spChg>
        <pc:spChg chg="del">
          <ac:chgData name="Guillaume Pech" userId="f08b9316144fa13b" providerId="LiveId" clId="{814CE0C1-F970-4AA2-B9EF-FA2FA2B9CEC1}" dt="2024-12-07T14:34:19.112" v="4985" actId="478"/>
          <ac:spMkLst>
            <pc:docMk/>
            <pc:sldMk cId="3629214027" sldId="604"/>
            <ac:spMk id="3" creationId="{2803AA12-5AE8-E4A1-D220-F1AF5C431B76}"/>
          </ac:spMkLst>
        </pc:spChg>
        <pc:spChg chg="add">
          <ac:chgData name="Guillaume Pech" userId="f08b9316144fa13b" providerId="LiveId" clId="{814CE0C1-F970-4AA2-B9EF-FA2FA2B9CEC1}" dt="2024-12-07T14:35:57.753" v="4988"/>
          <ac:spMkLst>
            <pc:docMk/>
            <pc:sldMk cId="3629214027" sldId="604"/>
            <ac:spMk id="5" creationId="{D0910A69-64D3-7AF0-7541-B8E93B3DA437}"/>
          </ac:spMkLst>
        </pc:spChg>
        <pc:spChg chg="add del mod">
          <ac:chgData name="Guillaume Pech" userId="f08b9316144fa13b" providerId="LiveId" clId="{814CE0C1-F970-4AA2-B9EF-FA2FA2B9CEC1}" dt="2024-12-07T14:37:17.858" v="5011" actId="478"/>
          <ac:spMkLst>
            <pc:docMk/>
            <pc:sldMk cId="3629214027" sldId="604"/>
            <ac:spMk id="7" creationId="{63623906-DC7C-124C-4E8C-BEF0B6A51FF1}"/>
          </ac:spMkLst>
        </pc:spChg>
        <pc:spChg chg="add del mod">
          <ac:chgData name="Guillaume Pech" userId="f08b9316144fa13b" providerId="LiveId" clId="{814CE0C1-F970-4AA2-B9EF-FA2FA2B9CEC1}" dt="2024-12-07T14:37:17.858" v="5011" actId="478"/>
          <ac:spMkLst>
            <pc:docMk/>
            <pc:sldMk cId="3629214027" sldId="604"/>
            <ac:spMk id="8" creationId="{4B1F42DD-39D5-A5DD-0251-3A6130A5ED70}"/>
          </ac:spMkLst>
        </pc:spChg>
        <pc:spChg chg="add del mod">
          <ac:chgData name="Guillaume Pech" userId="f08b9316144fa13b" providerId="LiveId" clId="{814CE0C1-F970-4AA2-B9EF-FA2FA2B9CEC1}" dt="2024-12-07T14:37:17.858" v="5011" actId="478"/>
          <ac:spMkLst>
            <pc:docMk/>
            <pc:sldMk cId="3629214027" sldId="604"/>
            <ac:spMk id="9" creationId="{46A3D1CE-BE5C-78FB-1D0D-21866A6F3B79}"/>
          </ac:spMkLst>
        </pc:spChg>
        <pc:spChg chg="add del mod">
          <ac:chgData name="Guillaume Pech" userId="f08b9316144fa13b" providerId="LiveId" clId="{814CE0C1-F970-4AA2-B9EF-FA2FA2B9CEC1}" dt="2024-12-07T14:37:17.858" v="5011" actId="478"/>
          <ac:spMkLst>
            <pc:docMk/>
            <pc:sldMk cId="3629214027" sldId="604"/>
            <ac:spMk id="10" creationId="{BCC29F2F-BE40-666A-8E09-FAA72B153DF2}"/>
          </ac:spMkLst>
        </pc:spChg>
        <pc:spChg chg="add del mod">
          <ac:chgData name="Guillaume Pech" userId="f08b9316144fa13b" providerId="LiveId" clId="{814CE0C1-F970-4AA2-B9EF-FA2FA2B9CEC1}" dt="2024-12-07T14:37:17.858" v="5011" actId="478"/>
          <ac:spMkLst>
            <pc:docMk/>
            <pc:sldMk cId="3629214027" sldId="604"/>
            <ac:spMk id="11" creationId="{C2112164-A00B-E722-FB35-D0C613F074F1}"/>
          </ac:spMkLst>
        </pc:spChg>
        <pc:spChg chg="add del mod">
          <ac:chgData name="Guillaume Pech" userId="f08b9316144fa13b" providerId="LiveId" clId="{814CE0C1-F970-4AA2-B9EF-FA2FA2B9CEC1}" dt="2024-12-07T14:37:17.858" v="5011" actId="478"/>
          <ac:spMkLst>
            <pc:docMk/>
            <pc:sldMk cId="3629214027" sldId="604"/>
            <ac:spMk id="12" creationId="{4EA01634-8AA5-6A78-4617-D8574FED4EA1}"/>
          </ac:spMkLst>
        </pc:spChg>
        <pc:spChg chg="add">
          <ac:chgData name="Guillaume Pech" userId="f08b9316144fa13b" providerId="LiveId" clId="{814CE0C1-F970-4AA2-B9EF-FA2FA2B9CEC1}" dt="2024-12-07T14:39:49.905" v="5022"/>
          <ac:spMkLst>
            <pc:docMk/>
            <pc:sldMk cId="3629214027" sldId="604"/>
            <ac:spMk id="13" creationId="{5E2A2F65-5039-3716-8816-4543C9534F96}"/>
          </ac:spMkLst>
        </pc:spChg>
        <pc:picChg chg="add del">
          <ac:chgData name="Guillaume Pech" userId="f08b9316144fa13b" providerId="LiveId" clId="{814CE0C1-F970-4AA2-B9EF-FA2FA2B9CEC1}" dt="2024-12-07T14:35:57.506" v="4987" actId="478"/>
          <ac:picMkLst>
            <pc:docMk/>
            <pc:sldMk cId="3629214027" sldId="604"/>
            <ac:picMk id="4" creationId="{B8D42678-4AB1-854E-054F-064405ABB6B0}"/>
          </ac:picMkLst>
        </pc:picChg>
        <pc:picChg chg="add del mod">
          <ac:chgData name="Guillaume Pech" userId="f08b9316144fa13b" providerId="LiveId" clId="{814CE0C1-F970-4AA2-B9EF-FA2FA2B9CEC1}" dt="2024-12-07T14:39:49.598" v="5021" actId="478"/>
          <ac:picMkLst>
            <pc:docMk/>
            <pc:sldMk cId="3629214027" sldId="604"/>
            <ac:picMk id="6" creationId="{106F1F75-04C1-E87B-C0B6-B520AA07BA88}"/>
          </ac:picMkLst>
        </pc:picChg>
        <pc:picChg chg="add">
          <ac:chgData name="Guillaume Pech" userId="f08b9316144fa13b" providerId="LiveId" clId="{814CE0C1-F970-4AA2-B9EF-FA2FA2B9CEC1}" dt="2024-12-07T14:39:52.362" v="5023"/>
          <ac:picMkLst>
            <pc:docMk/>
            <pc:sldMk cId="3629214027" sldId="604"/>
            <ac:picMk id="14" creationId="{44E26FEE-61B6-5805-1270-B5A2111B7FE7}"/>
          </ac:picMkLst>
        </pc:picChg>
      </pc:sldChg>
      <pc:sldChg chg="addSp modSp add del mod modTransition">
        <pc:chgData name="Guillaume Pech" userId="f08b9316144fa13b" providerId="LiveId" clId="{814CE0C1-F970-4AA2-B9EF-FA2FA2B9CEC1}" dt="2024-12-07T14:41:08.303" v="5052" actId="47"/>
        <pc:sldMkLst>
          <pc:docMk/>
          <pc:sldMk cId="1269370444" sldId="605"/>
        </pc:sldMkLst>
        <pc:spChg chg="add mod">
          <ac:chgData name="Guillaume Pech" userId="f08b9316144fa13b" providerId="LiveId" clId="{814CE0C1-F970-4AA2-B9EF-FA2FA2B9CEC1}" dt="2024-12-07T14:37:38.696" v="5018" actId="1037"/>
          <ac:spMkLst>
            <pc:docMk/>
            <pc:sldMk cId="1269370444" sldId="605"/>
            <ac:spMk id="2" creationId="{34AB263B-CB22-E84B-E5BD-73C060A0C4C7}"/>
          </ac:spMkLst>
        </pc:spChg>
        <pc:spChg chg="add mod">
          <ac:chgData name="Guillaume Pech" userId="f08b9316144fa13b" providerId="LiveId" clId="{814CE0C1-F970-4AA2-B9EF-FA2FA2B9CEC1}" dt="2024-12-07T14:37:41.590" v="5020" actId="1076"/>
          <ac:spMkLst>
            <pc:docMk/>
            <pc:sldMk cId="1269370444" sldId="605"/>
            <ac:spMk id="3" creationId="{D608D009-94BF-0F03-DE13-51B272E0A3BE}"/>
          </ac:spMkLst>
        </pc:spChg>
      </pc:sldChg>
      <pc:sldChg chg="addSp modSp add mod">
        <pc:chgData name="Guillaume Pech" userId="f08b9316144fa13b" providerId="LiveId" clId="{814CE0C1-F970-4AA2-B9EF-FA2FA2B9CEC1}" dt="2024-12-08T20:44:00.890" v="8195" actId="14100"/>
        <pc:sldMkLst>
          <pc:docMk/>
          <pc:sldMk cId="1945527940" sldId="606"/>
        </pc:sldMkLst>
        <pc:spChg chg="add mod">
          <ac:chgData name="Guillaume Pech" userId="f08b9316144fa13b" providerId="LiveId" clId="{814CE0C1-F970-4AA2-B9EF-FA2FA2B9CEC1}" dt="2024-12-07T14:40:08.782" v="5028" actId="1076"/>
          <ac:spMkLst>
            <pc:docMk/>
            <pc:sldMk cId="1945527940" sldId="606"/>
            <ac:spMk id="2" creationId="{C04F5646-65EF-2F77-D28F-1E455EDDDFC8}"/>
          </ac:spMkLst>
        </pc:spChg>
        <pc:spChg chg="add mod">
          <ac:chgData name="Guillaume Pech" userId="f08b9316144fa13b" providerId="LiveId" clId="{814CE0C1-F970-4AA2-B9EF-FA2FA2B9CEC1}" dt="2024-12-07T14:52:40.567" v="5078" actId="14100"/>
          <ac:spMkLst>
            <pc:docMk/>
            <pc:sldMk cId="1945527940" sldId="606"/>
            <ac:spMk id="3" creationId="{D7C0E000-D2DC-D33C-5D45-20820466F4AD}"/>
          </ac:spMkLst>
        </pc:spChg>
        <pc:spChg chg="add mod">
          <ac:chgData name="Guillaume Pech" userId="f08b9316144fa13b" providerId="LiveId" clId="{814CE0C1-F970-4AA2-B9EF-FA2FA2B9CEC1}" dt="2024-12-08T20:42:30.521" v="8135" actId="1036"/>
          <ac:spMkLst>
            <pc:docMk/>
            <pc:sldMk cId="1945527940" sldId="606"/>
            <ac:spMk id="4" creationId="{2642550E-2E73-D200-5809-07B77DFEE65C}"/>
          </ac:spMkLst>
        </pc:spChg>
        <pc:spChg chg="add mod">
          <ac:chgData name="Guillaume Pech" userId="f08b9316144fa13b" providerId="LiveId" clId="{814CE0C1-F970-4AA2-B9EF-FA2FA2B9CEC1}" dt="2024-12-07T14:40:34.041" v="5037" actId="1076"/>
          <ac:spMkLst>
            <pc:docMk/>
            <pc:sldMk cId="1945527940" sldId="606"/>
            <ac:spMk id="5" creationId="{467F4D12-73FB-0BE6-C50B-8F485A4E15D9}"/>
          </ac:spMkLst>
        </pc:spChg>
        <pc:spChg chg="add mod">
          <ac:chgData name="Guillaume Pech" userId="f08b9316144fa13b" providerId="LiveId" clId="{814CE0C1-F970-4AA2-B9EF-FA2FA2B9CEC1}" dt="2024-12-07T14:40:52.077" v="5046" actId="14100"/>
          <ac:spMkLst>
            <pc:docMk/>
            <pc:sldMk cId="1945527940" sldId="606"/>
            <ac:spMk id="6" creationId="{626948E7-B862-4862-5670-7D6243AD6707}"/>
          </ac:spMkLst>
        </pc:spChg>
        <pc:spChg chg="add mod">
          <ac:chgData name="Guillaume Pech" userId="f08b9316144fa13b" providerId="LiveId" clId="{814CE0C1-F970-4AA2-B9EF-FA2FA2B9CEC1}" dt="2024-12-07T14:40:59.512" v="5049" actId="14100"/>
          <ac:spMkLst>
            <pc:docMk/>
            <pc:sldMk cId="1945527940" sldId="606"/>
            <ac:spMk id="7" creationId="{1E889527-9627-C0BE-F31D-310DFF2D10BF}"/>
          </ac:spMkLst>
        </pc:spChg>
        <pc:spChg chg="add mod">
          <ac:chgData name="Guillaume Pech" userId="f08b9316144fa13b" providerId="LiveId" clId="{814CE0C1-F970-4AA2-B9EF-FA2FA2B9CEC1}" dt="2024-12-07T14:41:04.022" v="5051" actId="1076"/>
          <ac:spMkLst>
            <pc:docMk/>
            <pc:sldMk cId="1945527940" sldId="606"/>
            <ac:spMk id="8" creationId="{3A764845-ACAB-45DF-7F53-1A2694FA785E}"/>
          </ac:spMkLst>
        </pc:spChg>
        <pc:spChg chg="add mod">
          <ac:chgData name="Guillaume Pech" userId="f08b9316144fa13b" providerId="LiveId" clId="{814CE0C1-F970-4AA2-B9EF-FA2FA2B9CEC1}" dt="2024-12-08T20:42:51.857" v="8150" actId="1038"/>
          <ac:spMkLst>
            <pc:docMk/>
            <pc:sldMk cId="1945527940" sldId="606"/>
            <ac:spMk id="9" creationId="{C2A25462-E1D5-51B1-846C-038A5E000A81}"/>
          </ac:spMkLst>
        </pc:spChg>
        <pc:spChg chg="add mod">
          <ac:chgData name="Guillaume Pech" userId="f08b9316144fa13b" providerId="LiveId" clId="{814CE0C1-F970-4AA2-B9EF-FA2FA2B9CEC1}" dt="2024-12-08T20:43:32.066" v="8161" actId="14100"/>
          <ac:spMkLst>
            <pc:docMk/>
            <pc:sldMk cId="1945527940" sldId="606"/>
            <ac:spMk id="10" creationId="{AEDFC08D-7839-7298-1540-18683B961256}"/>
          </ac:spMkLst>
        </pc:spChg>
        <pc:spChg chg="add mod">
          <ac:chgData name="Guillaume Pech" userId="f08b9316144fa13b" providerId="LiveId" clId="{814CE0C1-F970-4AA2-B9EF-FA2FA2B9CEC1}" dt="2024-12-08T20:43:53.840" v="8188" actId="14100"/>
          <ac:spMkLst>
            <pc:docMk/>
            <pc:sldMk cId="1945527940" sldId="606"/>
            <ac:spMk id="11" creationId="{93316EA4-3772-437C-C6BE-A181F59657BA}"/>
          </ac:spMkLst>
        </pc:spChg>
        <pc:spChg chg="add mod">
          <ac:chgData name="Guillaume Pech" userId="f08b9316144fa13b" providerId="LiveId" clId="{814CE0C1-F970-4AA2-B9EF-FA2FA2B9CEC1}" dt="2024-12-08T20:44:00.890" v="8195" actId="14100"/>
          <ac:spMkLst>
            <pc:docMk/>
            <pc:sldMk cId="1945527940" sldId="606"/>
            <ac:spMk id="12" creationId="{C7B96971-1E9F-303B-B7EF-E1C7366FE84D}"/>
          </ac:spMkLst>
        </pc:spChg>
        <pc:picChg chg="mod">
          <ac:chgData name="Guillaume Pech" userId="f08b9316144fa13b" providerId="LiveId" clId="{814CE0C1-F970-4AA2-B9EF-FA2FA2B9CEC1}" dt="2024-12-08T20:42:40.530" v="8138" actId="1076"/>
          <ac:picMkLst>
            <pc:docMk/>
            <pc:sldMk cId="1945527940" sldId="606"/>
            <ac:picMk id="14" creationId="{530D72A6-87B8-D6D1-8A0B-593220C8D689}"/>
          </ac:picMkLst>
        </pc:picChg>
      </pc:sldChg>
      <pc:sldChg chg="addSp delSp modSp add mod">
        <pc:chgData name="Guillaume Pech" userId="f08b9316144fa13b" providerId="LiveId" clId="{814CE0C1-F970-4AA2-B9EF-FA2FA2B9CEC1}" dt="2024-12-08T20:44:21.704" v="8197"/>
        <pc:sldMkLst>
          <pc:docMk/>
          <pc:sldMk cId="1548625998" sldId="607"/>
        </pc:sldMkLst>
        <pc:spChg chg="del">
          <ac:chgData name="Guillaume Pech" userId="f08b9316144fa13b" providerId="LiveId" clId="{814CE0C1-F970-4AA2-B9EF-FA2FA2B9CEC1}" dt="2024-12-08T20:44:21.323" v="8196" actId="478"/>
          <ac:spMkLst>
            <pc:docMk/>
            <pc:sldMk cId="1548625998" sldId="607"/>
            <ac:spMk id="2" creationId="{28761FC2-D5B4-A8A5-E1D6-A229AC7DB71E}"/>
          </ac:spMkLst>
        </pc:spChg>
        <pc:spChg chg="del mod">
          <ac:chgData name="Guillaume Pech" userId="f08b9316144fa13b" providerId="LiveId" clId="{814CE0C1-F970-4AA2-B9EF-FA2FA2B9CEC1}" dt="2024-12-08T20:44:21.323" v="8196" actId="478"/>
          <ac:spMkLst>
            <pc:docMk/>
            <pc:sldMk cId="1548625998" sldId="607"/>
            <ac:spMk id="3" creationId="{5409FF81-5F47-B120-DF08-D8269BD2A07A}"/>
          </ac:spMkLst>
        </pc:spChg>
        <pc:spChg chg="del">
          <ac:chgData name="Guillaume Pech" userId="f08b9316144fa13b" providerId="LiveId" clId="{814CE0C1-F970-4AA2-B9EF-FA2FA2B9CEC1}" dt="2024-12-08T20:44:21.323" v="8196" actId="478"/>
          <ac:spMkLst>
            <pc:docMk/>
            <pc:sldMk cId="1548625998" sldId="607"/>
            <ac:spMk id="4" creationId="{FD0660C3-F0CD-C773-E09D-C401C5D90388}"/>
          </ac:spMkLst>
        </pc:spChg>
        <pc:spChg chg="del">
          <ac:chgData name="Guillaume Pech" userId="f08b9316144fa13b" providerId="LiveId" clId="{814CE0C1-F970-4AA2-B9EF-FA2FA2B9CEC1}" dt="2024-12-08T20:44:21.323" v="8196" actId="478"/>
          <ac:spMkLst>
            <pc:docMk/>
            <pc:sldMk cId="1548625998" sldId="607"/>
            <ac:spMk id="5" creationId="{49B3B7C6-5BBB-F2B2-9D91-3347AE654FEC}"/>
          </ac:spMkLst>
        </pc:spChg>
        <pc:spChg chg="del">
          <ac:chgData name="Guillaume Pech" userId="f08b9316144fa13b" providerId="LiveId" clId="{814CE0C1-F970-4AA2-B9EF-FA2FA2B9CEC1}" dt="2024-12-08T20:44:21.323" v="8196" actId="478"/>
          <ac:spMkLst>
            <pc:docMk/>
            <pc:sldMk cId="1548625998" sldId="607"/>
            <ac:spMk id="6" creationId="{AD24CBEB-503B-3A7B-CAA5-0BA81BEFB9E0}"/>
          </ac:spMkLst>
        </pc:spChg>
        <pc:spChg chg="del">
          <ac:chgData name="Guillaume Pech" userId="f08b9316144fa13b" providerId="LiveId" clId="{814CE0C1-F970-4AA2-B9EF-FA2FA2B9CEC1}" dt="2024-12-08T20:44:21.323" v="8196" actId="478"/>
          <ac:spMkLst>
            <pc:docMk/>
            <pc:sldMk cId="1548625998" sldId="607"/>
            <ac:spMk id="7" creationId="{95478C18-E39A-E05F-B37F-841881E8F333}"/>
          </ac:spMkLst>
        </pc:spChg>
        <pc:spChg chg="del">
          <ac:chgData name="Guillaume Pech" userId="f08b9316144fa13b" providerId="LiveId" clId="{814CE0C1-F970-4AA2-B9EF-FA2FA2B9CEC1}" dt="2024-12-08T20:44:21.323" v="8196" actId="478"/>
          <ac:spMkLst>
            <pc:docMk/>
            <pc:sldMk cId="1548625998" sldId="607"/>
            <ac:spMk id="8" creationId="{25B8510D-453D-E5C7-20FF-FB17700A9174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9" creationId="{B245D5BE-3F76-F7C1-271F-AEB20024BEC3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10" creationId="{D8A01375-34CC-1594-77D3-8E9C313F5118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11" creationId="{C2A04052-588D-4E30-4FF1-E20D9D90716D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12" creationId="{91899AC2-73AF-988D-F6CF-F6281FA965FE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13" creationId="{44F0A6B9-9742-7681-D46C-43DFD906FC7F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15" creationId="{9A020E7F-33D4-59CD-63BA-2BCDFBEE3517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16" creationId="{8AF9DA9E-67DB-7FEF-8500-0B45C1F55D13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17" creationId="{C950C605-2C75-EBA5-8306-3A3B37F7425C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18" creationId="{1B11C566-01E4-728E-4C5A-D1283EBC31CB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19" creationId="{0A8AC096-087C-0D21-C0B6-08C7332A1DA9}"/>
          </ac:spMkLst>
        </pc:spChg>
        <pc:spChg chg="add mod">
          <ac:chgData name="Guillaume Pech" userId="f08b9316144fa13b" providerId="LiveId" clId="{814CE0C1-F970-4AA2-B9EF-FA2FA2B9CEC1}" dt="2024-12-08T20:44:21.704" v="8197"/>
          <ac:spMkLst>
            <pc:docMk/>
            <pc:sldMk cId="1548625998" sldId="607"/>
            <ac:spMk id="20" creationId="{94944E13-9C22-BDEF-BFD2-F68964E4ABA1}"/>
          </ac:spMkLst>
        </pc:spChg>
        <pc:picChg chg="mod">
          <ac:chgData name="Guillaume Pech" userId="f08b9316144fa13b" providerId="LiveId" clId="{814CE0C1-F970-4AA2-B9EF-FA2FA2B9CEC1}" dt="2024-12-07T14:52:42.720" v="5081" actId="14826"/>
          <ac:picMkLst>
            <pc:docMk/>
            <pc:sldMk cId="1548625998" sldId="607"/>
            <ac:picMk id="14" creationId="{AE8C6532-9E56-1805-8FA1-7A380AC83C86}"/>
          </ac:picMkLst>
        </pc:picChg>
      </pc:sldChg>
      <pc:sldChg chg="addSp delSp modSp new mod ord">
        <pc:chgData name="Guillaume Pech" userId="f08b9316144fa13b" providerId="LiveId" clId="{814CE0C1-F970-4AA2-B9EF-FA2FA2B9CEC1}" dt="2024-12-09T08:55:07.912" v="8694" actId="1076"/>
        <pc:sldMkLst>
          <pc:docMk/>
          <pc:sldMk cId="3616673728" sldId="608"/>
        </pc:sldMkLst>
        <pc:spChg chg="del">
          <ac:chgData name="Guillaume Pech" userId="f08b9316144fa13b" providerId="LiveId" clId="{814CE0C1-F970-4AA2-B9EF-FA2FA2B9CEC1}" dt="2024-12-07T14:54:13.579" v="5083" actId="478"/>
          <ac:spMkLst>
            <pc:docMk/>
            <pc:sldMk cId="3616673728" sldId="608"/>
            <ac:spMk id="2" creationId="{D94F2283-34EB-EF1B-5895-4334AAB4E10A}"/>
          </ac:spMkLst>
        </pc:spChg>
        <pc:spChg chg="del">
          <ac:chgData name="Guillaume Pech" userId="f08b9316144fa13b" providerId="LiveId" clId="{814CE0C1-F970-4AA2-B9EF-FA2FA2B9CEC1}" dt="2024-12-07T14:54:13.579" v="5083" actId="478"/>
          <ac:spMkLst>
            <pc:docMk/>
            <pc:sldMk cId="3616673728" sldId="608"/>
            <ac:spMk id="3" creationId="{13C2B26D-5849-6E37-679F-221F0766AA31}"/>
          </ac:spMkLst>
        </pc:spChg>
        <pc:spChg chg="add mod">
          <ac:chgData name="Guillaume Pech" userId="f08b9316144fa13b" providerId="LiveId" clId="{814CE0C1-F970-4AA2-B9EF-FA2FA2B9CEC1}" dt="2024-12-07T14:54:31.653" v="5086" actId="1076"/>
          <ac:spMkLst>
            <pc:docMk/>
            <pc:sldMk cId="3616673728" sldId="608"/>
            <ac:spMk id="5" creationId="{956C6A33-C12C-2C0D-A60F-3805E2364D28}"/>
          </ac:spMkLst>
        </pc:spChg>
        <pc:picChg chg="add mod">
          <ac:chgData name="Guillaume Pech" userId="f08b9316144fa13b" providerId="LiveId" clId="{814CE0C1-F970-4AA2-B9EF-FA2FA2B9CEC1}" dt="2024-12-09T08:55:07.912" v="8694" actId="1076"/>
          <ac:picMkLst>
            <pc:docMk/>
            <pc:sldMk cId="3616673728" sldId="608"/>
            <ac:picMk id="7" creationId="{F7C3DC64-7261-0784-4A1F-8128943E6772}"/>
          </ac:picMkLst>
        </pc:picChg>
      </pc:sldChg>
      <pc:sldChg chg="new del">
        <pc:chgData name="Guillaume Pech" userId="f08b9316144fa13b" providerId="LiveId" clId="{814CE0C1-F970-4AA2-B9EF-FA2FA2B9CEC1}" dt="2024-12-08T08:46:28.048" v="6195" actId="47"/>
        <pc:sldMkLst>
          <pc:docMk/>
          <pc:sldMk cId="3370618614" sldId="609"/>
        </pc:sldMkLst>
      </pc:sldChg>
      <pc:sldChg chg="modSp add mod">
        <pc:chgData name="Guillaume Pech" userId="f08b9316144fa13b" providerId="LiveId" clId="{814CE0C1-F970-4AA2-B9EF-FA2FA2B9CEC1}" dt="2024-12-09T09:16:30.719" v="8771" actId="20577"/>
        <pc:sldMkLst>
          <pc:docMk/>
          <pc:sldMk cId="3880903004" sldId="610"/>
        </pc:sldMkLst>
        <pc:spChg chg="mod">
          <ac:chgData name="Guillaume Pech" userId="f08b9316144fa13b" providerId="LiveId" clId="{814CE0C1-F970-4AA2-B9EF-FA2FA2B9CEC1}" dt="2024-12-09T09:16:30.719" v="8771" actId="20577"/>
          <ac:spMkLst>
            <pc:docMk/>
            <pc:sldMk cId="3880903004" sldId="610"/>
            <ac:spMk id="7" creationId="{B2DB574E-D67F-EC74-D55C-437A45E373B6}"/>
          </ac:spMkLst>
        </pc:spChg>
      </pc:sldChg>
      <pc:sldChg chg="delSp modSp add del mod">
        <pc:chgData name="Guillaume Pech" userId="f08b9316144fa13b" providerId="LiveId" clId="{814CE0C1-F970-4AA2-B9EF-FA2FA2B9CEC1}" dt="2024-12-08T08:21:21.179" v="5737" actId="47"/>
        <pc:sldMkLst>
          <pc:docMk/>
          <pc:sldMk cId="763458791" sldId="611"/>
        </pc:sldMkLst>
        <pc:picChg chg="del">
          <ac:chgData name="Guillaume Pech" userId="f08b9316144fa13b" providerId="LiveId" clId="{814CE0C1-F970-4AA2-B9EF-FA2FA2B9CEC1}" dt="2024-12-08T08:08:00.897" v="5204" actId="478"/>
          <ac:picMkLst>
            <pc:docMk/>
            <pc:sldMk cId="763458791" sldId="611"/>
            <ac:picMk id="3" creationId="{0064A089-2E0D-5598-7194-F0598E223E1B}"/>
          </ac:picMkLst>
        </pc:picChg>
        <pc:picChg chg="del mod">
          <ac:chgData name="Guillaume Pech" userId="f08b9316144fa13b" providerId="LiveId" clId="{814CE0C1-F970-4AA2-B9EF-FA2FA2B9CEC1}" dt="2024-12-08T08:11:30.390" v="5362" actId="21"/>
          <ac:picMkLst>
            <pc:docMk/>
            <pc:sldMk cId="763458791" sldId="611"/>
            <ac:picMk id="1026" creationId="{F078B727-A2A8-D24F-B6FA-A01C794225CF}"/>
          </ac:picMkLst>
        </pc:picChg>
      </pc:sldChg>
      <pc:sldChg chg="addSp delSp modSp add mod">
        <pc:chgData name="Guillaume Pech" userId="f08b9316144fa13b" providerId="LiveId" clId="{814CE0C1-F970-4AA2-B9EF-FA2FA2B9CEC1}" dt="2024-12-09T08:07:00.405" v="8426" actId="1037"/>
        <pc:sldMkLst>
          <pc:docMk/>
          <pc:sldMk cId="2010774056" sldId="612"/>
        </pc:sldMkLst>
        <pc:spChg chg="add">
          <ac:chgData name="Guillaume Pech" userId="f08b9316144fa13b" providerId="LiveId" clId="{814CE0C1-F970-4AA2-B9EF-FA2FA2B9CEC1}" dt="2024-12-08T08:14:35.825" v="5366"/>
          <ac:spMkLst>
            <pc:docMk/>
            <pc:sldMk cId="2010774056" sldId="612"/>
            <ac:spMk id="2" creationId="{86702F7E-877F-CAD1-97A3-C32299DCEE62}"/>
          </ac:spMkLst>
        </pc:spChg>
        <pc:spChg chg="add mod">
          <ac:chgData name="Guillaume Pech" userId="f08b9316144fa13b" providerId="LiveId" clId="{814CE0C1-F970-4AA2-B9EF-FA2FA2B9CEC1}" dt="2024-12-09T08:03:20.081" v="8325" actId="14100"/>
          <ac:spMkLst>
            <pc:docMk/>
            <pc:sldMk cId="2010774056" sldId="612"/>
            <ac:spMk id="2" creationId="{92609626-64E9-C2CF-7192-64A26AA1B153}"/>
          </ac:spMkLst>
        </pc:spChg>
        <pc:spChg chg="add mod">
          <ac:chgData name="Guillaume Pech" userId="f08b9316144fa13b" providerId="LiveId" clId="{814CE0C1-F970-4AA2-B9EF-FA2FA2B9CEC1}" dt="2024-12-09T08:06:35.973" v="8410" actId="1076"/>
          <ac:spMkLst>
            <pc:docMk/>
            <pc:sldMk cId="2010774056" sldId="612"/>
            <ac:spMk id="3" creationId="{79104622-30BD-6B50-5843-FAEA402C2DEA}"/>
          </ac:spMkLst>
        </pc:spChg>
        <pc:spChg chg="add">
          <ac:chgData name="Guillaume Pech" userId="f08b9316144fa13b" providerId="LiveId" clId="{814CE0C1-F970-4AA2-B9EF-FA2FA2B9CEC1}" dt="2024-12-08T08:14:40.565" v="5367"/>
          <ac:spMkLst>
            <pc:docMk/>
            <pc:sldMk cId="2010774056" sldId="612"/>
            <ac:spMk id="4" creationId="{62DD0895-64E5-369D-1F90-4ECD1B9BA166}"/>
          </ac:spMkLst>
        </pc:spChg>
        <pc:spChg chg="add mod">
          <ac:chgData name="Guillaume Pech" userId="f08b9316144fa13b" providerId="LiveId" clId="{814CE0C1-F970-4AA2-B9EF-FA2FA2B9CEC1}" dt="2024-12-09T08:06:33.106" v="8409" actId="1076"/>
          <ac:spMkLst>
            <pc:docMk/>
            <pc:sldMk cId="2010774056" sldId="612"/>
            <ac:spMk id="4" creationId="{8477696E-7CC5-1785-7FE2-3414BABF648B}"/>
          </ac:spMkLst>
        </pc:spChg>
        <pc:spChg chg="del">
          <ac:chgData name="Guillaume Pech" userId="f08b9316144fa13b" providerId="LiveId" clId="{814CE0C1-F970-4AA2-B9EF-FA2FA2B9CEC1}" dt="2024-12-09T08:03:14.751" v="8323" actId="478"/>
          <ac:spMkLst>
            <pc:docMk/>
            <pc:sldMk cId="2010774056" sldId="612"/>
            <ac:spMk id="5" creationId="{6E39A2F1-7376-37FC-DFEE-154EBC097DE7}"/>
          </ac:spMkLst>
        </pc:spChg>
        <pc:spChg chg="mod">
          <ac:chgData name="Guillaume Pech" userId="f08b9316144fa13b" providerId="LiveId" clId="{814CE0C1-F970-4AA2-B9EF-FA2FA2B9CEC1}" dt="2024-12-08T08:19:07.268" v="5524"/>
          <ac:spMkLst>
            <pc:docMk/>
            <pc:sldMk cId="2010774056" sldId="612"/>
            <ac:spMk id="6" creationId="{CFF61FEC-0E59-E4B6-8906-7AF35E493E73}"/>
          </ac:spMkLst>
        </pc:spChg>
        <pc:spChg chg="add mod">
          <ac:chgData name="Guillaume Pech" userId="f08b9316144fa13b" providerId="LiveId" clId="{814CE0C1-F970-4AA2-B9EF-FA2FA2B9CEC1}" dt="2024-12-09T08:05:02.939" v="8376" actId="20577"/>
          <ac:spMkLst>
            <pc:docMk/>
            <pc:sldMk cId="2010774056" sldId="612"/>
            <ac:spMk id="8" creationId="{0ADF86AC-D820-A60E-2E7F-67AF2D5D8C71}"/>
          </ac:spMkLst>
        </pc:spChg>
        <pc:spChg chg="add">
          <ac:chgData name="Guillaume Pech" userId="f08b9316144fa13b" providerId="LiveId" clId="{814CE0C1-F970-4AA2-B9EF-FA2FA2B9CEC1}" dt="2024-12-08T08:18:24.332" v="5515"/>
          <ac:spMkLst>
            <pc:docMk/>
            <pc:sldMk cId="2010774056" sldId="612"/>
            <ac:spMk id="9" creationId="{E01D5F33-6947-EEBB-D916-F22A7ACB42BC}"/>
          </ac:spMkLst>
        </pc:spChg>
        <pc:spChg chg="del">
          <ac:chgData name="Guillaume Pech" userId="f08b9316144fa13b" providerId="LiveId" clId="{814CE0C1-F970-4AA2-B9EF-FA2FA2B9CEC1}" dt="2024-12-08T08:14:35.142" v="5365" actId="478"/>
          <ac:spMkLst>
            <pc:docMk/>
            <pc:sldMk cId="2010774056" sldId="612"/>
            <ac:spMk id="12" creationId="{334ED1A8-212E-2E21-38FB-9BB8467CE3A0}"/>
          </ac:spMkLst>
        </pc:spChg>
        <pc:spChg chg="del">
          <ac:chgData name="Guillaume Pech" userId="f08b9316144fa13b" providerId="LiveId" clId="{814CE0C1-F970-4AA2-B9EF-FA2FA2B9CEC1}" dt="2024-12-08T08:14:35.142" v="5365" actId="478"/>
          <ac:spMkLst>
            <pc:docMk/>
            <pc:sldMk cId="2010774056" sldId="612"/>
            <ac:spMk id="13" creationId="{1FBF961B-9EB4-3A46-F566-4A45005724A3}"/>
          </ac:spMkLst>
        </pc:spChg>
        <pc:spChg chg="add mod">
          <ac:chgData name="Guillaume Pech" userId="f08b9316144fa13b" providerId="LiveId" clId="{814CE0C1-F970-4AA2-B9EF-FA2FA2B9CEC1}" dt="2024-12-08T08:19:59.063" v="5591" actId="1076"/>
          <ac:spMkLst>
            <pc:docMk/>
            <pc:sldMk cId="2010774056" sldId="612"/>
            <ac:spMk id="14" creationId="{E7EF579A-8174-C723-23B0-9FA4A0A8B328}"/>
          </ac:spMkLst>
        </pc:spChg>
        <pc:spChg chg="del">
          <ac:chgData name="Guillaume Pech" userId="f08b9316144fa13b" providerId="LiveId" clId="{814CE0C1-F970-4AA2-B9EF-FA2FA2B9CEC1}" dt="2024-12-08T08:14:35.142" v="5365" actId="478"/>
          <ac:spMkLst>
            <pc:docMk/>
            <pc:sldMk cId="2010774056" sldId="612"/>
            <ac:spMk id="15" creationId="{725AA2E8-7554-87AF-DB91-B10D4E24CA7C}"/>
          </ac:spMkLst>
        </pc:spChg>
        <pc:spChg chg="del">
          <ac:chgData name="Guillaume Pech" userId="f08b9316144fa13b" providerId="LiveId" clId="{814CE0C1-F970-4AA2-B9EF-FA2FA2B9CEC1}" dt="2024-12-08T08:14:35.142" v="5365" actId="478"/>
          <ac:spMkLst>
            <pc:docMk/>
            <pc:sldMk cId="2010774056" sldId="612"/>
            <ac:spMk id="16" creationId="{3C556111-2D7F-7C69-4B73-EB307A6F1216}"/>
          </ac:spMkLst>
        </pc:spChg>
        <pc:spChg chg="add mod">
          <ac:chgData name="Guillaume Pech" userId="f08b9316144fa13b" providerId="LiveId" clId="{814CE0C1-F970-4AA2-B9EF-FA2FA2B9CEC1}" dt="2024-12-08T08:20:01.331" v="5598" actId="20577"/>
          <ac:spMkLst>
            <pc:docMk/>
            <pc:sldMk cId="2010774056" sldId="612"/>
            <ac:spMk id="17" creationId="{34980E21-FA7A-7B59-129D-DE617628C664}"/>
          </ac:spMkLst>
        </pc:spChg>
        <pc:spChg chg="add mod">
          <ac:chgData name="Guillaume Pech" userId="f08b9316144fa13b" providerId="LiveId" clId="{814CE0C1-F970-4AA2-B9EF-FA2FA2B9CEC1}" dt="2024-12-09T08:07:00.405" v="8426" actId="1037"/>
          <ac:spMkLst>
            <pc:docMk/>
            <pc:sldMk cId="2010774056" sldId="612"/>
            <ac:spMk id="18" creationId="{F0E35015-0333-7A7C-0826-F92933B38BCF}"/>
          </ac:spMkLst>
        </pc:spChg>
        <pc:picChg chg="del">
          <ac:chgData name="Guillaume Pech" userId="f08b9316144fa13b" providerId="LiveId" clId="{814CE0C1-F970-4AA2-B9EF-FA2FA2B9CEC1}" dt="2024-12-08T08:11:32.626" v="5363" actId="478"/>
          <ac:picMkLst>
            <pc:docMk/>
            <pc:sldMk cId="2010774056" sldId="612"/>
            <ac:picMk id="3" creationId="{BF8D1E8E-74CF-0182-4A8E-7B0A2CBCD3CD}"/>
          </ac:picMkLst>
        </pc:picChg>
        <pc:picChg chg="add mod">
          <ac:chgData name="Guillaume Pech" userId="f08b9316144fa13b" providerId="LiveId" clId="{814CE0C1-F970-4AA2-B9EF-FA2FA2B9CEC1}" dt="2024-12-09T08:06:54.029" v="8413" actId="1076"/>
          <ac:picMkLst>
            <pc:docMk/>
            <pc:sldMk cId="2010774056" sldId="612"/>
            <ac:picMk id="7" creationId="{3809D849-43A6-1C82-C779-AF9F5A5E972F}"/>
          </ac:picMkLst>
        </pc:picChg>
        <pc:picChg chg="add mod ord modCrop">
          <ac:chgData name="Guillaume Pech" userId="f08b9316144fa13b" providerId="LiveId" clId="{814CE0C1-F970-4AA2-B9EF-FA2FA2B9CEC1}" dt="2024-12-09T08:06:15.005" v="8405" actId="208"/>
          <ac:picMkLst>
            <pc:docMk/>
            <pc:sldMk cId="2010774056" sldId="612"/>
            <ac:picMk id="10" creationId="{145E7BB7-47B6-F70A-5105-B9AA7230D1D1}"/>
          </ac:picMkLst>
        </pc:picChg>
        <pc:picChg chg="add mod modCrop">
          <ac:chgData name="Guillaume Pech" userId="f08b9316144fa13b" providerId="LiveId" clId="{814CE0C1-F970-4AA2-B9EF-FA2FA2B9CEC1}" dt="2024-12-09T08:06:27.493" v="8408" actId="1037"/>
          <ac:picMkLst>
            <pc:docMk/>
            <pc:sldMk cId="2010774056" sldId="612"/>
            <ac:picMk id="11" creationId="{FAFD75A5-1C98-B4D7-A66B-11E16E4611BD}"/>
          </ac:picMkLst>
        </pc:picChg>
        <pc:picChg chg="add del mod">
          <ac:chgData name="Guillaume Pech" userId="f08b9316144fa13b" providerId="LiveId" clId="{814CE0C1-F970-4AA2-B9EF-FA2FA2B9CEC1}" dt="2024-12-08T08:14:35.142" v="5365" actId="478"/>
          <ac:picMkLst>
            <pc:docMk/>
            <pc:sldMk cId="2010774056" sldId="612"/>
            <ac:picMk id="1026" creationId="{F078B727-A2A8-D24F-B6FA-A01C794225CF}"/>
          </ac:picMkLst>
        </pc:picChg>
        <pc:picChg chg="add">
          <ac:chgData name="Guillaume Pech" userId="f08b9316144fa13b" providerId="LiveId" clId="{814CE0C1-F970-4AA2-B9EF-FA2FA2B9CEC1}" dt="2024-12-08T08:14:35.825" v="5366"/>
          <ac:picMkLst>
            <pc:docMk/>
            <pc:sldMk cId="2010774056" sldId="612"/>
            <ac:picMk id="2050" creationId="{8E10CDC9-25D4-26FB-F306-6B145F4CD888}"/>
          </ac:picMkLst>
        </pc:picChg>
        <pc:picChg chg="add">
          <ac:chgData name="Guillaume Pech" userId="f08b9316144fa13b" providerId="LiveId" clId="{814CE0C1-F970-4AA2-B9EF-FA2FA2B9CEC1}" dt="2024-12-08T08:14:40.565" v="5367"/>
          <ac:picMkLst>
            <pc:docMk/>
            <pc:sldMk cId="2010774056" sldId="612"/>
            <ac:picMk id="2052" creationId="{8A09EFCA-3923-664C-D6B0-9AF0158A0360}"/>
          </ac:picMkLst>
        </pc:picChg>
        <pc:picChg chg="add mod">
          <ac:chgData name="Guillaume Pech" userId="f08b9316144fa13b" providerId="LiveId" clId="{814CE0C1-F970-4AA2-B9EF-FA2FA2B9CEC1}" dt="2024-12-09T08:06:45.556" v="8411" actId="208"/>
          <ac:picMkLst>
            <pc:docMk/>
            <pc:sldMk cId="2010774056" sldId="612"/>
            <ac:picMk id="2054" creationId="{9B6AC23B-BD27-0281-DFD6-7B7477B2D0C8}"/>
          </ac:picMkLst>
        </pc:picChg>
        <pc:picChg chg="add">
          <ac:chgData name="Guillaume Pech" userId="f08b9316144fa13b" providerId="LiveId" clId="{814CE0C1-F970-4AA2-B9EF-FA2FA2B9CEC1}" dt="2024-12-08T08:18:24.332" v="5515"/>
          <ac:picMkLst>
            <pc:docMk/>
            <pc:sldMk cId="2010774056" sldId="612"/>
            <ac:picMk id="2056" creationId="{7AA8E6BF-01CF-6492-BEE6-024E2DE13356}"/>
          </ac:picMkLst>
        </pc:picChg>
      </pc:sldChg>
      <pc:sldChg chg="add">
        <pc:chgData name="Guillaume Pech" userId="f08b9316144fa13b" providerId="LiveId" clId="{814CE0C1-F970-4AA2-B9EF-FA2FA2B9CEC1}" dt="2024-12-08T08:37:03.509" v="5769"/>
        <pc:sldMkLst>
          <pc:docMk/>
          <pc:sldMk cId="3653192651" sldId="613"/>
        </pc:sldMkLst>
      </pc:sldChg>
      <pc:sldChg chg="new del">
        <pc:chgData name="Guillaume Pech" userId="f08b9316144fa13b" providerId="LiveId" clId="{814CE0C1-F970-4AA2-B9EF-FA2FA2B9CEC1}" dt="2024-12-08T08:59:41.753" v="6197" actId="47"/>
        <pc:sldMkLst>
          <pc:docMk/>
          <pc:sldMk cId="319715570" sldId="614"/>
        </pc:sldMkLst>
      </pc:sldChg>
      <pc:sldChg chg="addSp delSp modSp new mod">
        <pc:chgData name="Guillaume Pech" userId="f08b9316144fa13b" providerId="LiveId" clId="{814CE0C1-F970-4AA2-B9EF-FA2FA2B9CEC1}" dt="2024-12-09T08:15:45.633" v="8613" actId="20577"/>
        <pc:sldMkLst>
          <pc:docMk/>
          <pc:sldMk cId="3272683247" sldId="614"/>
        </pc:sldMkLst>
        <pc:spChg chg="del">
          <ac:chgData name="Guillaume Pech" userId="f08b9316144fa13b" providerId="LiveId" clId="{814CE0C1-F970-4AA2-B9EF-FA2FA2B9CEC1}" dt="2024-12-08T08:59:49.698" v="6199" actId="478"/>
          <ac:spMkLst>
            <pc:docMk/>
            <pc:sldMk cId="3272683247" sldId="614"/>
            <ac:spMk id="2" creationId="{C9BAA49D-001E-453F-C750-0779A36E19B6}"/>
          </ac:spMkLst>
        </pc:spChg>
        <pc:spChg chg="del">
          <ac:chgData name="Guillaume Pech" userId="f08b9316144fa13b" providerId="LiveId" clId="{814CE0C1-F970-4AA2-B9EF-FA2FA2B9CEC1}" dt="2024-12-08T08:59:49.698" v="6199" actId="478"/>
          <ac:spMkLst>
            <pc:docMk/>
            <pc:sldMk cId="3272683247" sldId="614"/>
            <ac:spMk id="3" creationId="{CB7CCB45-F447-60DE-48B4-8CA8B75BA7E3}"/>
          </ac:spMkLst>
        </pc:spChg>
        <pc:spChg chg="add mod">
          <ac:chgData name="Guillaume Pech" userId="f08b9316144fa13b" providerId="LiveId" clId="{814CE0C1-F970-4AA2-B9EF-FA2FA2B9CEC1}" dt="2024-12-08T09:01:23.243" v="6230" actId="1038"/>
          <ac:spMkLst>
            <pc:docMk/>
            <pc:sldMk cId="3272683247" sldId="614"/>
            <ac:spMk id="10" creationId="{00B629D5-6531-71D7-B091-A5BD32A1D52E}"/>
          </ac:spMkLst>
        </pc:spChg>
        <pc:spChg chg="add mod">
          <ac:chgData name="Guillaume Pech" userId="f08b9316144fa13b" providerId="LiveId" clId="{814CE0C1-F970-4AA2-B9EF-FA2FA2B9CEC1}" dt="2024-12-09T08:13:54.870" v="8561"/>
          <ac:spMkLst>
            <pc:docMk/>
            <pc:sldMk cId="3272683247" sldId="614"/>
            <ac:spMk id="11" creationId="{33B656A2-4A02-876D-950E-D6D884608387}"/>
          </ac:spMkLst>
        </pc:spChg>
        <pc:spChg chg="add del mod">
          <ac:chgData name="Guillaume Pech" userId="f08b9316144fa13b" providerId="LiveId" clId="{814CE0C1-F970-4AA2-B9EF-FA2FA2B9CEC1}" dt="2024-12-08T09:04:55.803" v="6720" actId="478"/>
          <ac:spMkLst>
            <pc:docMk/>
            <pc:sldMk cId="3272683247" sldId="614"/>
            <ac:spMk id="12" creationId="{EEC1DD33-4D2A-4081-4F71-1672E669BB9A}"/>
          </ac:spMkLst>
        </pc:spChg>
        <pc:spChg chg="add mod">
          <ac:chgData name="Guillaume Pech" userId="f08b9316144fa13b" providerId="LiveId" clId="{814CE0C1-F970-4AA2-B9EF-FA2FA2B9CEC1}" dt="2024-12-09T08:15:45.633" v="8613" actId="20577"/>
          <ac:spMkLst>
            <pc:docMk/>
            <pc:sldMk cId="3272683247" sldId="614"/>
            <ac:spMk id="13" creationId="{6DF90E2B-0EAB-ABCC-97F4-4AF56607C21B}"/>
          </ac:spMkLst>
        </pc:spChg>
        <pc:picChg chg="add mod">
          <ac:chgData name="Guillaume Pech" userId="f08b9316144fa13b" providerId="LiveId" clId="{814CE0C1-F970-4AA2-B9EF-FA2FA2B9CEC1}" dt="2024-12-08T09:06:41.694" v="6969" actId="1076"/>
          <ac:picMkLst>
            <pc:docMk/>
            <pc:sldMk cId="3272683247" sldId="614"/>
            <ac:picMk id="5" creationId="{1FA22315-70DC-5AB8-2B75-C1B333B39D7A}"/>
          </ac:picMkLst>
        </pc:picChg>
        <pc:picChg chg="add mod">
          <ac:chgData name="Guillaume Pech" userId="f08b9316144fa13b" providerId="LiveId" clId="{814CE0C1-F970-4AA2-B9EF-FA2FA2B9CEC1}" dt="2024-12-08T09:00:22.532" v="6206" actId="14100"/>
          <ac:picMkLst>
            <pc:docMk/>
            <pc:sldMk cId="3272683247" sldId="614"/>
            <ac:picMk id="6" creationId="{23A67018-F3DC-D419-CFD8-5993BDC84F3C}"/>
          </ac:picMkLst>
        </pc:picChg>
        <pc:picChg chg="add del mod">
          <ac:chgData name="Guillaume Pech" userId="f08b9316144fa13b" providerId="LiveId" clId="{814CE0C1-F970-4AA2-B9EF-FA2FA2B9CEC1}" dt="2024-12-08T09:00:22.753" v="6207" actId="478"/>
          <ac:picMkLst>
            <pc:docMk/>
            <pc:sldMk cId="3272683247" sldId="614"/>
            <ac:picMk id="7" creationId="{67A478DC-E7A4-D6E2-B73C-91B83A1A8BC1}"/>
          </ac:picMkLst>
        </pc:picChg>
        <pc:picChg chg="add del mod">
          <ac:chgData name="Guillaume Pech" userId="f08b9316144fa13b" providerId="LiveId" clId="{814CE0C1-F970-4AA2-B9EF-FA2FA2B9CEC1}" dt="2024-12-08T09:04:31.692" v="6636" actId="478"/>
          <ac:picMkLst>
            <pc:docMk/>
            <pc:sldMk cId="3272683247" sldId="614"/>
            <ac:picMk id="8" creationId="{B588E0D2-FE3E-594F-0F30-DE054FC28908}"/>
          </ac:picMkLst>
        </pc:picChg>
        <pc:cxnChg chg="add del mod">
          <ac:chgData name="Guillaume Pech" userId="f08b9316144fa13b" providerId="LiveId" clId="{814CE0C1-F970-4AA2-B9EF-FA2FA2B9CEC1}" dt="2024-12-09T08:12:54.972" v="8560" actId="478"/>
          <ac:cxnSpMkLst>
            <pc:docMk/>
            <pc:sldMk cId="3272683247" sldId="614"/>
            <ac:cxnSpMk id="2" creationId="{39E8E8DC-2DDD-86C7-8089-7D28BDE24F3F}"/>
          </ac:cxnSpMkLst>
        </pc:cxnChg>
      </pc:sldChg>
      <pc:sldChg chg="addSp delSp modSp new mod">
        <pc:chgData name="Guillaume Pech" userId="f08b9316144fa13b" providerId="LiveId" clId="{814CE0C1-F970-4AA2-B9EF-FA2FA2B9CEC1}" dt="2024-12-08T09:20:29.466" v="7168" actId="1076"/>
        <pc:sldMkLst>
          <pc:docMk/>
          <pc:sldMk cId="4089594755" sldId="615"/>
        </pc:sldMkLst>
        <pc:spChg chg="del">
          <ac:chgData name="Guillaume Pech" userId="f08b9316144fa13b" providerId="LiveId" clId="{814CE0C1-F970-4AA2-B9EF-FA2FA2B9CEC1}" dt="2024-12-08T09:17:49.705" v="7123" actId="478"/>
          <ac:spMkLst>
            <pc:docMk/>
            <pc:sldMk cId="4089594755" sldId="615"/>
            <ac:spMk id="2" creationId="{E9E4732F-8A61-8028-15C1-C34CCFD02852}"/>
          </ac:spMkLst>
        </pc:spChg>
        <pc:spChg chg="del">
          <ac:chgData name="Guillaume Pech" userId="f08b9316144fa13b" providerId="LiveId" clId="{814CE0C1-F970-4AA2-B9EF-FA2FA2B9CEC1}" dt="2024-12-08T09:17:49.705" v="7123" actId="478"/>
          <ac:spMkLst>
            <pc:docMk/>
            <pc:sldMk cId="4089594755" sldId="615"/>
            <ac:spMk id="3" creationId="{C6BE64A6-8AC7-E3AE-6DAE-432FC6CFEDBC}"/>
          </ac:spMkLst>
        </pc:spChg>
        <pc:picChg chg="add mod">
          <ac:chgData name="Guillaume Pech" userId="f08b9316144fa13b" providerId="LiveId" clId="{814CE0C1-F970-4AA2-B9EF-FA2FA2B9CEC1}" dt="2024-12-08T09:20:29.466" v="7168" actId="1076"/>
          <ac:picMkLst>
            <pc:docMk/>
            <pc:sldMk cId="4089594755" sldId="615"/>
            <ac:picMk id="5" creationId="{B9E6970C-1D83-6DD7-381C-037C5E7E3D68}"/>
          </ac:picMkLst>
        </pc:picChg>
      </pc:sldChg>
      <pc:sldChg chg="addSp delSp modSp new mod">
        <pc:chgData name="Guillaume Pech" userId="f08b9316144fa13b" providerId="LiveId" clId="{814CE0C1-F970-4AA2-B9EF-FA2FA2B9CEC1}" dt="2024-12-08T09:29:08.989" v="7187" actId="1036"/>
        <pc:sldMkLst>
          <pc:docMk/>
          <pc:sldMk cId="1952408230" sldId="616"/>
        </pc:sldMkLst>
        <pc:spChg chg="del">
          <ac:chgData name="Guillaume Pech" userId="f08b9316144fa13b" providerId="LiveId" clId="{814CE0C1-F970-4AA2-B9EF-FA2FA2B9CEC1}" dt="2024-12-08T09:26:38.295" v="7170" actId="478"/>
          <ac:spMkLst>
            <pc:docMk/>
            <pc:sldMk cId="1952408230" sldId="616"/>
            <ac:spMk id="2" creationId="{6695E163-5F44-6218-9901-84F5A28888F3}"/>
          </ac:spMkLst>
        </pc:spChg>
        <pc:spChg chg="del">
          <ac:chgData name="Guillaume Pech" userId="f08b9316144fa13b" providerId="LiveId" clId="{814CE0C1-F970-4AA2-B9EF-FA2FA2B9CEC1}" dt="2024-12-08T09:26:38.295" v="7170" actId="478"/>
          <ac:spMkLst>
            <pc:docMk/>
            <pc:sldMk cId="1952408230" sldId="616"/>
            <ac:spMk id="3" creationId="{0E6478F5-52AF-5F05-2339-CBBC831C26B8}"/>
          </ac:spMkLst>
        </pc:spChg>
        <pc:spChg chg="add del mod">
          <ac:chgData name="Guillaume Pech" userId="f08b9316144fa13b" providerId="LiveId" clId="{814CE0C1-F970-4AA2-B9EF-FA2FA2B9CEC1}" dt="2024-12-08T09:27:16.043" v="7174" actId="478"/>
          <ac:spMkLst>
            <pc:docMk/>
            <pc:sldMk cId="1952408230" sldId="616"/>
            <ac:spMk id="7" creationId="{242707AF-9DB7-6D7E-02F3-85945F274FCC}"/>
          </ac:spMkLst>
        </pc:spChg>
        <pc:picChg chg="add mod">
          <ac:chgData name="Guillaume Pech" userId="f08b9316144fa13b" providerId="LiveId" clId="{814CE0C1-F970-4AA2-B9EF-FA2FA2B9CEC1}" dt="2024-12-08T09:29:08.989" v="7187" actId="1036"/>
          <ac:picMkLst>
            <pc:docMk/>
            <pc:sldMk cId="1952408230" sldId="616"/>
            <ac:picMk id="5" creationId="{FA8F2BD0-0A82-8EA9-4A2F-28696291D751}"/>
          </ac:picMkLst>
        </pc:picChg>
        <pc:picChg chg="add mod">
          <ac:chgData name="Guillaume Pech" userId="f08b9316144fa13b" providerId="LiveId" clId="{814CE0C1-F970-4AA2-B9EF-FA2FA2B9CEC1}" dt="2024-12-08T09:29:03.602" v="7182" actId="1076"/>
          <ac:picMkLst>
            <pc:docMk/>
            <pc:sldMk cId="1952408230" sldId="616"/>
            <ac:picMk id="9" creationId="{552B846C-067A-CD8B-10F8-FE1A4631E336}"/>
          </ac:picMkLst>
        </pc:picChg>
      </pc:sldChg>
      <pc:sldChg chg="addSp delSp modSp new mod">
        <pc:chgData name="Guillaume Pech" userId="f08b9316144fa13b" providerId="LiveId" clId="{814CE0C1-F970-4AA2-B9EF-FA2FA2B9CEC1}" dt="2024-12-09T09:17:50.160" v="8940" actId="20577"/>
        <pc:sldMkLst>
          <pc:docMk/>
          <pc:sldMk cId="2661102663" sldId="617"/>
        </pc:sldMkLst>
        <pc:spChg chg="del">
          <ac:chgData name="Guillaume Pech" userId="f08b9316144fa13b" providerId="LiveId" clId="{814CE0C1-F970-4AA2-B9EF-FA2FA2B9CEC1}" dt="2024-12-08T09:29:56.962" v="7190" actId="478"/>
          <ac:spMkLst>
            <pc:docMk/>
            <pc:sldMk cId="2661102663" sldId="617"/>
            <ac:spMk id="2" creationId="{11B87E73-7528-A3BE-AE92-A9275412F8AF}"/>
          </ac:spMkLst>
        </pc:spChg>
        <pc:spChg chg="add mod">
          <ac:chgData name="Guillaume Pech" userId="f08b9316144fa13b" providerId="LiveId" clId="{814CE0C1-F970-4AA2-B9EF-FA2FA2B9CEC1}" dt="2024-12-09T09:17:18.200" v="8792"/>
          <ac:spMkLst>
            <pc:docMk/>
            <pc:sldMk cId="2661102663" sldId="617"/>
            <ac:spMk id="2" creationId="{A9A26FEE-C95C-4FD3-0B16-CB1054724286}"/>
          </ac:spMkLst>
        </pc:spChg>
        <pc:spChg chg="del">
          <ac:chgData name="Guillaume Pech" userId="f08b9316144fa13b" providerId="LiveId" clId="{814CE0C1-F970-4AA2-B9EF-FA2FA2B9CEC1}" dt="2024-12-08T09:29:56.962" v="7190" actId="478"/>
          <ac:spMkLst>
            <pc:docMk/>
            <pc:sldMk cId="2661102663" sldId="617"/>
            <ac:spMk id="3" creationId="{4344FE42-5C27-DC2B-1569-88500918FB1E}"/>
          </ac:spMkLst>
        </pc:spChg>
        <pc:spChg chg="add del mod">
          <ac:chgData name="Guillaume Pech" userId="f08b9316144fa13b" providerId="LiveId" clId="{814CE0C1-F970-4AA2-B9EF-FA2FA2B9CEC1}" dt="2024-12-08T19:09:56.769" v="7446" actId="21"/>
          <ac:spMkLst>
            <pc:docMk/>
            <pc:sldMk cId="2661102663" sldId="617"/>
            <ac:spMk id="4" creationId="{2C29FEAF-120D-E8AD-F999-AEEB43A33339}"/>
          </ac:spMkLst>
        </pc:spChg>
        <pc:spChg chg="add mod">
          <ac:chgData name="Guillaume Pech" userId="f08b9316144fa13b" providerId="LiveId" clId="{814CE0C1-F970-4AA2-B9EF-FA2FA2B9CEC1}" dt="2024-12-08T09:29:54.103" v="7189"/>
          <ac:spMkLst>
            <pc:docMk/>
            <pc:sldMk cId="2661102663" sldId="617"/>
            <ac:spMk id="4" creationId="{DA5C7087-4420-9B92-12E2-028FA7FB8AEC}"/>
          </ac:spMkLst>
        </pc:spChg>
        <pc:spChg chg="add del mod">
          <ac:chgData name="Guillaume Pech" userId="f08b9316144fa13b" providerId="LiveId" clId="{814CE0C1-F970-4AA2-B9EF-FA2FA2B9CEC1}" dt="2024-12-08T09:30:20.171" v="7241" actId="478"/>
          <ac:spMkLst>
            <pc:docMk/>
            <pc:sldMk cId="2661102663" sldId="617"/>
            <ac:spMk id="5" creationId="{71EBCBB8-5A17-338C-6BD9-9D88A60D1270}"/>
          </ac:spMkLst>
        </pc:spChg>
        <pc:spChg chg="add del mod">
          <ac:chgData name="Guillaume Pech" userId="f08b9316144fa13b" providerId="LiveId" clId="{814CE0C1-F970-4AA2-B9EF-FA2FA2B9CEC1}" dt="2024-12-08T19:09:56.769" v="7446" actId="21"/>
          <ac:spMkLst>
            <pc:docMk/>
            <pc:sldMk cId="2661102663" sldId="617"/>
            <ac:spMk id="5" creationId="{7F87EA76-820C-943F-0754-3DB6979E342C}"/>
          </ac:spMkLst>
        </pc:spChg>
        <pc:spChg chg="add mod">
          <ac:chgData name="Guillaume Pech" userId="f08b9316144fa13b" providerId="LiveId" clId="{814CE0C1-F970-4AA2-B9EF-FA2FA2B9CEC1}" dt="2024-12-09T09:17:50.160" v="8940" actId="20577"/>
          <ac:spMkLst>
            <pc:docMk/>
            <pc:sldMk cId="2661102663" sldId="617"/>
            <ac:spMk id="6" creationId="{9458843C-C269-1A32-C57D-03962AAE73A7}"/>
          </ac:spMkLst>
        </pc:spChg>
        <pc:spChg chg="add del mod">
          <ac:chgData name="Guillaume Pech" userId="f08b9316144fa13b" providerId="LiveId" clId="{814CE0C1-F970-4AA2-B9EF-FA2FA2B9CEC1}" dt="2024-12-08T19:09:49.663" v="7443" actId="21"/>
          <ac:spMkLst>
            <pc:docMk/>
            <pc:sldMk cId="2661102663" sldId="617"/>
            <ac:spMk id="7" creationId="{2AFD33AE-B832-F49C-6664-C884BE2CB302}"/>
          </ac:spMkLst>
        </pc:spChg>
        <pc:spChg chg="add del mod">
          <ac:chgData name="Guillaume Pech" userId="f08b9316144fa13b" providerId="LiveId" clId="{814CE0C1-F970-4AA2-B9EF-FA2FA2B9CEC1}" dt="2024-12-08T19:09:49.663" v="7443" actId="21"/>
          <ac:spMkLst>
            <pc:docMk/>
            <pc:sldMk cId="2661102663" sldId="617"/>
            <ac:spMk id="8" creationId="{031A7123-CEB8-6CBA-45C7-A9960EC0328E}"/>
          </ac:spMkLst>
        </pc:spChg>
        <pc:spChg chg="add mod">
          <ac:chgData name="Guillaume Pech" userId="f08b9316144fa13b" providerId="LiveId" clId="{814CE0C1-F970-4AA2-B9EF-FA2FA2B9CEC1}" dt="2024-12-09T09:16:35.776" v="8772" actId="21"/>
          <ac:spMkLst>
            <pc:docMk/>
            <pc:sldMk cId="2661102663" sldId="617"/>
            <ac:spMk id="12" creationId="{4329BEF1-2F0F-CEC2-BF3C-C688BD0F53F9}"/>
          </ac:spMkLst>
        </pc:spChg>
        <pc:spChg chg="add">
          <ac:chgData name="Guillaume Pech" userId="f08b9316144fa13b" providerId="LiveId" clId="{814CE0C1-F970-4AA2-B9EF-FA2FA2B9CEC1}" dt="2024-12-08T19:19:27.287" v="7572"/>
          <ac:spMkLst>
            <pc:docMk/>
            <pc:sldMk cId="2661102663" sldId="617"/>
            <ac:spMk id="13" creationId="{066578DE-19E5-CF45-221E-0CA3A2DFB2D9}"/>
          </ac:spMkLst>
        </pc:spChg>
        <pc:picChg chg="add del mod modCrop">
          <ac:chgData name="Guillaume Pech" userId="f08b9316144fa13b" providerId="LiveId" clId="{814CE0C1-F970-4AA2-B9EF-FA2FA2B9CEC1}" dt="2024-12-08T19:09:56.769" v="7446" actId="21"/>
          <ac:picMkLst>
            <pc:docMk/>
            <pc:sldMk cId="2661102663" sldId="617"/>
            <ac:picMk id="2" creationId="{D8A5AC83-BEF1-6A71-B7B3-5768CFC375BF}"/>
          </ac:picMkLst>
        </pc:picChg>
        <pc:picChg chg="add del mod modCrop">
          <ac:chgData name="Guillaume Pech" userId="f08b9316144fa13b" providerId="LiveId" clId="{814CE0C1-F970-4AA2-B9EF-FA2FA2B9CEC1}" dt="2024-12-08T19:09:49.663" v="7443" actId="21"/>
          <ac:picMkLst>
            <pc:docMk/>
            <pc:sldMk cId="2661102663" sldId="617"/>
            <ac:picMk id="3" creationId="{29960BA2-A0B7-81FE-02F6-7A1D576EDF2D}"/>
          </ac:picMkLst>
        </pc:picChg>
        <pc:picChg chg="add del mod">
          <ac:chgData name="Guillaume Pech" userId="f08b9316144fa13b" providerId="LiveId" clId="{814CE0C1-F970-4AA2-B9EF-FA2FA2B9CEC1}" dt="2024-12-08T09:31:48.222" v="7320" actId="478"/>
          <ac:picMkLst>
            <pc:docMk/>
            <pc:sldMk cId="2661102663" sldId="617"/>
            <ac:picMk id="8" creationId="{69B62880-4F5A-9278-9CE6-C190ECB4A1CC}"/>
          </ac:picMkLst>
        </pc:picChg>
        <pc:picChg chg="add mod">
          <ac:chgData name="Guillaume Pech" userId="f08b9316144fa13b" providerId="LiveId" clId="{814CE0C1-F970-4AA2-B9EF-FA2FA2B9CEC1}" dt="2024-12-08T19:22:18.780" v="7581" actId="1076"/>
          <ac:picMkLst>
            <pc:docMk/>
            <pc:sldMk cId="2661102663" sldId="617"/>
            <ac:picMk id="9" creationId="{4C0F8281-56F7-6681-F0CE-0BE103B03019}"/>
          </ac:picMkLst>
        </pc:picChg>
        <pc:picChg chg="add mod">
          <ac:chgData name="Guillaume Pech" userId="f08b9316144fa13b" providerId="LiveId" clId="{814CE0C1-F970-4AA2-B9EF-FA2FA2B9CEC1}" dt="2024-12-08T19:22:17.076" v="7580" actId="1076"/>
          <ac:picMkLst>
            <pc:docMk/>
            <pc:sldMk cId="2661102663" sldId="617"/>
            <ac:picMk id="10" creationId="{5E369C9F-53DF-8A6C-91D1-ED89E41A1B62}"/>
          </ac:picMkLst>
        </pc:picChg>
        <pc:picChg chg="add del mod">
          <ac:chgData name="Guillaume Pech" userId="f08b9316144fa13b" providerId="LiveId" clId="{814CE0C1-F970-4AA2-B9EF-FA2FA2B9CEC1}" dt="2024-12-08T19:11:29.983" v="7453" actId="478"/>
          <ac:picMkLst>
            <pc:docMk/>
            <pc:sldMk cId="2661102663" sldId="617"/>
            <ac:picMk id="11" creationId="{A464B26C-8141-57AF-4302-AE4CA21A93A3}"/>
          </ac:picMkLst>
        </pc:picChg>
        <pc:picChg chg="add mod">
          <ac:chgData name="Guillaume Pech" userId="f08b9316144fa13b" providerId="LiveId" clId="{814CE0C1-F970-4AA2-B9EF-FA2FA2B9CEC1}" dt="2024-12-08T19:22:12.360" v="7578" actId="1076"/>
          <ac:picMkLst>
            <pc:docMk/>
            <pc:sldMk cId="2661102663" sldId="617"/>
            <ac:picMk id="14" creationId="{CEE695C2-403E-A0A2-7936-F173EBA7C1C9}"/>
          </ac:picMkLst>
        </pc:picChg>
      </pc:sldChg>
      <pc:sldChg chg="addSp delSp modSp add mod">
        <pc:chgData name="Guillaume Pech" userId="f08b9316144fa13b" providerId="LiveId" clId="{814CE0C1-F970-4AA2-B9EF-FA2FA2B9CEC1}" dt="2024-12-09T09:18:26.991" v="8948" actId="20577"/>
        <pc:sldMkLst>
          <pc:docMk/>
          <pc:sldMk cId="2015080560" sldId="618"/>
        </pc:sldMkLst>
        <pc:spChg chg="add">
          <ac:chgData name="Guillaume Pech" userId="f08b9316144fa13b" providerId="LiveId" clId="{814CE0C1-F970-4AA2-B9EF-FA2FA2B9CEC1}" dt="2024-12-08T18:13:20.225" v="7327"/>
          <ac:spMkLst>
            <pc:docMk/>
            <pc:sldMk cId="2015080560" sldId="618"/>
            <ac:spMk id="2" creationId="{846E3F10-CBB4-BD47-34EB-4812C6B1B56A}"/>
          </ac:spMkLst>
        </pc:spChg>
        <pc:spChg chg="add">
          <ac:chgData name="Guillaume Pech" userId="f08b9316144fa13b" providerId="LiveId" clId="{814CE0C1-F970-4AA2-B9EF-FA2FA2B9CEC1}" dt="2024-12-08T18:13:43.550" v="7331"/>
          <ac:spMkLst>
            <pc:docMk/>
            <pc:sldMk cId="2015080560" sldId="618"/>
            <ac:spMk id="4" creationId="{412973E4-4ADC-54BC-4FAA-3D3BCFE661BA}"/>
          </ac:spMkLst>
        </pc:spChg>
        <pc:spChg chg="del">
          <ac:chgData name="Guillaume Pech" userId="f08b9316144fa13b" providerId="LiveId" clId="{814CE0C1-F970-4AA2-B9EF-FA2FA2B9CEC1}" dt="2024-12-08T18:13:50.448" v="7334" actId="478"/>
          <ac:spMkLst>
            <pc:docMk/>
            <pc:sldMk cId="2015080560" sldId="618"/>
            <ac:spMk id="6" creationId="{A9DC856B-C7E9-C8EA-36C7-6637D34F4964}"/>
          </ac:spMkLst>
        </pc:spChg>
        <pc:spChg chg="add">
          <ac:chgData name="Guillaume Pech" userId="f08b9316144fa13b" providerId="LiveId" clId="{814CE0C1-F970-4AA2-B9EF-FA2FA2B9CEC1}" dt="2024-12-08T18:14:36.500" v="7353"/>
          <ac:spMkLst>
            <pc:docMk/>
            <pc:sldMk cId="2015080560" sldId="618"/>
            <ac:spMk id="7" creationId="{9F11DCED-59E9-C765-BFF0-496F66B6AED4}"/>
          </ac:spMkLst>
        </pc:spChg>
        <pc:spChg chg="add">
          <ac:chgData name="Guillaume Pech" userId="f08b9316144fa13b" providerId="LiveId" clId="{814CE0C1-F970-4AA2-B9EF-FA2FA2B9CEC1}" dt="2024-12-08T18:15:01.320" v="7358"/>
          <ac:spMkLst>
            <pc:docMk/>
            <pc:sldMk cId="2015080560" sldId="618"/>
            <ac:spMk id="9" creationId="{7A9045C4-7117-A210-C308-D322A7E25292}"/>
          </ac:spMkLst>
        </pc:spChg>
        <pc:spChg chg="add mod">
          <ac:chgData name="Guillaume Pech" userId="f08b9316144fa13b" providerId="LiveId" clId="{814CE0C1-F970-4AA2-B9EF-FA2FA2B9CEC1}" dt="2024-12-08T19:24:24.780" v="7788" actId="404"/>
          <ac:spMkLst>
            <pc:docMk/>
            <pc:sldMk cId="2015080560" sldId="618"/>
            <ac:spMk id="11" creationId="{2967A91B-B92B-AEC1-9653-8B7826574FAC}"/>
          </ac:spMkLst>
        </pc:spChg>
        <pc:spChg chg="add mod">
          <ac:chgData name="Guillaume Pech" userId="f08b9316144fa13b" providerId="LiveId" clId="{814CE0C1-F970-4AA2-B9EF-FA2FA2B9CEC1}" dt="2024-12-09T09:18:26.991" v="8948" actId="20577"/>
          <ac:spMkLst>
            <pc:docMk/>
            <pc:sldMk cId="2015080560" sldId="618"/>
            <ac:spMk id="12" creationId="{C28B9473-85B5-0108-1DB9-626F160EFA91}"/>
          </ac:spMkLst>
        </pc:spChg>
        <pc:picChg chg="add mod modCrop">
          <ac:chgData name="Guillaume Pech" userId="f08b9316144fa13b" providerId="LiveId" clId="{814CE0C1-F970-4AA2-B9EF-FA2FA2B9CEC1}" dt="2024-12-08T19:54:29.613" v="8120" actId="14100"/>
          <ac:picMkLst>
            <pc:docMk/>
            <pc:sldMk cId="2015080560" sldId="618"/>
            <ac:picMk id="3" creationId="{C7AB2760-BC9A-7828-17F2-004CB8424BC7}"/>
          </ac:picMkLst>
        </pc:picChg>
        <pc:picChg chg="add mod modCrop">
          <ac:chgData name="Guillaume Pech" userId="f08b9316144fa13b" providerId="LiveId" clId="{814CE0C1-F970-4AA2-B9EF-FA2FA2B9CEC1}" dt="2024-12-08T19:23:21.495" v="7630" actId="1036"/>
          <ac:picMkLst>
            <pc:docMk/>
            <pc:sldMk cId="2015080560" sldId="618"/>
            <ac:picMk id="5" creationId="{33CD0A53-2E46-AC0C-9954-FCB16E7A4D18}"/>
          </ac:picMkLst>
        </pc:picChg>
        <pc:picChg chg="add mod">
          <ac:chgData name="Guillaume Pech" userId="f08b9316144fa13b" providerId="LiveId" clId="{814CE0C1-F970-4AA2-B9EF-FA2FA2B9CEC1}" dt="2024-12-08T19:54:23.608" v="8118" actId="14100"/>
          <ac:picMkLst>
            <pc:docMk/>
            <pc:sldMk cId="2015080560" sldId="618"/>
            <ac:picMk id="8" creationId="{A554374D-F46D-FEE4-7C96-A3F554970B80}"/>
          </ac:picMkLst>
        </pc:picChg>
        <pc:picChg chg="add mod modCrop">
          <ac:chgData name="Guillaume Pech" userId="f08b9316144fa13b" providerId="LiveId" clId="{814CE0C1-F970-4AA2-B9EF-FA2FA2B9CEC1}" dt="2024-12-08T19:54:48.733" v="8134" actId="1036"/>
          <ac:picMkLst>
            <pc:docMk/>
            <pc:sldMk cId="2015080560" sldId="618"/>
            <ac:picMk id="10" creationId="{E4DD9921-7ED9-E511-523B-BAE05645DF8D}"/>
          </ac:picMkLst>
        </pc:picChg>
        <pc:picChg chg="add del">
          <ac:chgData name="Guillaume Pech" userId="f08b9316144fa13b" providerId="LiveId" clId="{814CE0C1-F970-4AA2-B9EF-FA2FA2B9CEC1}" dt="2024-12-08T19:44:03.575" v="8091" actId="21"/>
          <ac:picMkLst>
            <pc:docMk/>
            <pc:sldMk cId="2015080560" sldId="618"/>
            <ac:picMk id="13" creationId="{D75DA7E4-0A98-937C-FFD9-58BB03EE60A9}"/>
          </ac:picMkLst>
        </pc:picChg>
      </pc:sldChg>
      <pc:sldChg chg="addSp delSp modSp new mod">
        <pc:chgData name="Guillaume Pech" userId="f08b9316144fa13b" providerId="LiveId" clId="{814CE0C1-F970-4AA2-B9EF-FA2FA2B9CEC1}" dt="2024-12-09T09:18:10.576" v="8941"/>
        <pc:sldMkLst>
          <pc:docMk/>
          <pc:sldMk cId="3574580585" sldId="619"/>
        </pc:sldMkLst>
        <pc:spChg chg="del">
          <ac:chgData name="Guillaume Pech" userId="f08b9316144fa13b" providerId="LiveId" clId="{814CE0C1-F970-4AA2-B9EF-FA2FA2B9CEC1}" dt="2024-12-08T19:24:30.795" v="7790" actId="478"/>
          <ac:spMkLst>
            <pc:docMk/>
            <pc:sldMk cId="3574580585" sldId="619"/>
            <ac:spMk id="2" creationId="{FFA68F25-1C68-649E-FDA4-9D5AD849F4DA}"/>
          </ac:spMkLst>
        </pc:spChg>
        <pc:spChg chg="del">
          <ac:chgData name="Guillaume Pech" userId="f08b9316144fa13b" providerId="LiveId" clId="{814CE0C1-F970-4AA2-B9EF-FA2FA2B9CEC1}" dt="2024-12-08T19:24:30.795" v="7790" actId="478"/>
          <ac:spMkLst>
            <pc:docMk/>
            <pc:sldMk cId="3574580585" sldId="619"/>
            <ac:spMk id="3" creationId="{686B46C0-008C-2B3E-6FDA-FE88A71F7FFA}"/>
          </ac:spMkLst>
        </pc:spChg>
        <pc:spChg chg="add mod">
          <ac:chgData name="Guillaume Pech" userId="f08b9316144fa13b" providerId="LiveId" clId="{814CE0C1-F970-4AA2-B9EF-FA2FA2B9CEC1}" dt="2024-12-09T09:18:10.576" v="8941"/>
          <ac:spMkLst>
            <pc:docMk/>
            <pc:sldMk cId="3574580585" sldId="619"/>
            <ac:spMk id="4" creationId="{487C4B5C-0E54-93E5-A9FE-62D245D64AF7}"/>
          </ac:spMkLst>
        </pc:spChg>
        <pc:spChg chg="add">
          <ac:chgData name="Guillaume Pech" userId="f08b9316144fa13b" providerId="LiveId" clId="{814CE0C1-F970-4AA2-B9EF-FA2FA2B9CEC1}" dt="2024-12-08T19:51:25.324" v="8100"/>
          <ac:spMkLst>
            <pc:docMk/>
            <pc:sldMk cId="3574580585" sldId="619"/>
            <ac:spMk id="13" creationId="{02F39EEC-A7B5-AD83-1354-5325BB62E2DA}"/>
          </ac:spMkLst>
        </pc:spChg>
        <pc:picChg chg="add mod ord">
          <ac:chgData name="Guillaume Pech" userId="f08b9316144fa13b" providerId="LiveId" clId="{814CE0C1-F970-4AA2-B9EF-FA2FA2B9CEC1}" dt="2024-12-08T19:32:54.742" v="8057" actId="167"/>
          <ac:picMkLst>
            <pc:docMk/>
            <pc:sldMk cId="3574580585" sldId="619"/>
            <ac:picMk id="6" creationId="{347B28DA-02AD-B7DD-1CFA-CB390888C1CE}"/>
          </ac:picMkLst>
        </pc:picChg>
        <pc:picChg chg="add del mod">
          <ac:chgData name="Guillaume Pech" userId="f08b9316144fa13b" providerId="LiveId" clId="{814CE0C1-F970-4AA2-B9EF-FA2FA2B9CEC1}" dt="2024-12-08T19:53:08.047" v="8108" actId="1076"/>
          <ac:picMkLst>
            <pc:docMk/>
            <pc:sldMk cId="3574580585" sldId="619"/>
            <ac:picMk id="14" creationId="{69A9AD8C-0022-6D79-53C8-E8FF51BB0755}"/>
          </ac:picMkLst>
        </pc:picChg>
        <pc:picChg chg="add mod">
          <ac:chgData name="Guillaume Pech" userId="f08b9316144fa13b" providerId="LiveId" clId="{814CE0C1-F970-4AA2-B9EF-FA2FA2B9CEC1}" dt="2024-12-08T19:24:57.124" v="7793" actId="14100"/>
          <ac:picMkLst>
            <pc:docMk/>
            <pc:sldMk cId="3574580585" sldId="619"/>
            <ac:picMk id="3074" creationId="{EE73B0D3-302A-1638-78EF-D0D081D844CD}"/>
          </ac:picMkLst>
        </pc:picChg>
        <pc:picChg chg="add del mod">
          <ac:chgData name="Guillaume Pech" userId="f08b9316144fa13b" providerId="LiveId" clId="{814CE0C1-F970-4AA2-B9EF-FA2FA2B9CEC1}" dt="2024-12-08T19:53:05.407" v="8107" actId="478"/>
          <ac:picMkLst>
            <pc:docMk/>
            <pc:sldMk cId="3574580585" sldId="619"/>
            <ac:picMk id="3076" creationId="{A91C2EFF-B919-FF0D-E6A8-B6AFC1C80387}"/>
          </ac:picMkLst>
        </pc:picChg>
        <pc:picChg chg="add del">
          <ac:chgData name="Guillaume Pech" userId="f08b9316144fa13b" providerId="LiveId" clId="{814CE0C1-F970-4AA2-B9EF-FA2FA2B9CEC1}" dt="2024-12-08T19:27:56.521" v="7799" actId="478"/>
          <ac:picMkLst>
            <pc:docMk/>
            <pc:sldMk cId="3574580585" sldId="619"/>
            <ac:picMk id="3078" creationId="{E8795414-5EFF-18BA-7E9D-B62FB79D98F2}"/>
          </ac:picMkLst>
        </pc:picChg>
        <pc:picChg chg="add del mod">
          <ac:chgData name="Guillaume Pech" userId="f08b9316144fa13b" providerId="LiveId" clId="{814CE0C1-F970-4AA2-B9EF-FA2FA2B9CEC1}" dt="2024-12-08T19:51:06.522" v="8099" actId="478"/>
          <ac:picMkLst>
            <pc:docMk/>
            <pc:sldMk cId="3574580585" sldId="619"/>
            <ac:picMk id="3080" creationId="{9615C5C1-A545-190B-53FB-DA8B87651909}"/>
          </ac:picMkLst>
        </pc:picChg>
        <pc:cxnChg chg="add mod">
          <ac:chgData name="Guillaume Pech" userId="f08b9316144fa13b" providerId="LiveId" clId="{814CE0C1-F970-4AA2-B9EF-FA2FA2B9CEC1}" dt="2024-12-08T19:53:11.562" v="8109" actId="1076"/>
          <ac:cxnSpMkLst>
            <pc:docMk/>
            <pc:sldMk cId="3574580585" sldId="619"/>
            <ac:cxnSpMk id="8" creationId="{B0D6E6FC-7E67-300C-393F-74276CC88C42}"/>
          </ac:cxnSpMkLst>
        </pc:cxnChg>
      </pc:sldChg>
      <pc:sldChg chg="addSp delSp modSp new mod">
        <pc:chgData name="Guillaume Pech" userId="f08b9316144fa13b" providerId="LiveId" clId="{814CE0C1-F970-4AA2-B9EF-FA2FA2B9CEC1}" dt="2024-12-09T09:38:22.146" v="9218"/>
        <pc:sldMkLst>
          <pc:docMk/>
          <pc:sldMk cId="1853705866" sldId="620"/>
        </pc:sldMkLst>
        <pc:spChg chg="del">
          <ac:chgData name="Guillaume Pech" userId="f08b9316144fa13b" providerId="LiveId" clId="{814CE0C1-F970-4AA2-B9EF-FA2FA2B9CEC1}" dt="2024-12-09T09:19:48.555" v="8952" actId="478"/>
          <ac:spMkLst>
            <pc:docMk/>
            <pc:sldMk cId="1853705866" sldId="620"/>
            <ac:spMk id="2" creationId="{08D3124B-E536-122F-B4E6-E23B3165736F}"/>
          </ac:spMkLst>
        </pc:spChg>
        <pc:spChg chg="del">
          <ac:chgData name="Guillaume Pech" userId="f08b9316144fa13b" providerId="LiveId" clId="{814CE0C1-F970-4AA2-B9EF-FA2FA2B9CEC1}" dt="2024-12-09T09:19:49.889" v="8953" actId="478"/>
          <ac:spMkLst>
            <pc:docMk/>
            <pc:sldMk cId="1853705866" sldId="620"/>
            <ac:spMk id="3" creationId="{8E531F9C-73EE-E3C3-69FF-49D730087BE3}"/>
          </ac:spMkLst>
        </pc:spChg>
        <pc:spChg chg="add mod">
          <ac:chgData name="Guillaume Pech" userId="f08b9316144fa13b" providerId="LiveId" clId="{814CE0C1-F970-4AA2-B9EF-FA2FA2B9CEC1}" dt="2024-12-09T09:38:22.146" v="9218"/>
          <ac:spMkLst>
            <pc:docMk/>
            <pc:sldMk cId="1853705866" sldId="620"/>
            <ac:spMk id="4" creationId="{D73D204E-DEAC-0383-E2D5-FEE2D150D351}"/>
          </ac:spMkLst>
        </pc:spChg>
        <pc:spChg chg="add">
          <ac:chgData name="Guillaume Pech" userId="f08b9316144fa13b" providerId="LiveId" clId="{814CE0C1-F970-4AA2-B9EF-FA2FA2B9CEC1}" dt="2024-12-09T09:21:17.984" v="9112"/>
          <ac:spMkLst>
            <pc:docMk/>
            <pc:sldMk cId="1853705866" sldId="620"/>
            <ac:spMk id="5" creationId="{5CB091CD-AC07-4CE9-9AD5-AE999839F362}"/>
          </ac:spMkLst>
        </pc:spChg>
        <pc:spChg chg="add">
          <ac:chgData name="Guillaume Pech" userId="f08b9316144fa13b" providerId="LiveId" clId="{814CE0C1-F970-4AA2-B9EF-FA2FA2B9CEC1}" dt="2024-12-09T09:21:22.910" v="9124"/>
          <ac:spMkLst>
            <pc:docMk/>
            <pc:sldMk cId="1853705866" sldId="620"/>
            <ac:spMk id="6" creationId="{75F688B1-9571-7FF7-F2D0-A557B477A153}"/>
          </ac:spMkLst>
        </pc:spChg>
        <pc:spChg chg="add">
          <ac:chgData name="Guillaume Pech" userId="f08b9316144fa13b" providerId="LiveId" clId="{814CE0C1-F970-4AA2-B9EF-FA2FA2B9CEC1}" dt="2024-12-09T09:22:08.616" v="9130"/>
          <ac:spMkLst>
            <pc:docMk/>
            <pc:sldMk cId="1853705866" sldId="620"/>
            <ac:spMk id="7" creationId="{684523E0-5D24-99B1-9EB7-17F63833941D}"/>
          </ac:spMkLst>
        </pc:spChg>
        <pc:spChg chg="add">
          <ac:chgData name="Guillaume Pech" userId="f08b9316144fa13b" providerId="LiveId" clId="{814CE0C1-F970-4AA2-B9EF-FA2FA2B9CEC1}" dt="2024-12-09T09:22:44.305" v="9153"/>
          <ac:spMkLst>
            <pc:docMk/>
            <pc:sldMk cId="1853705866" sldId="620"/>
            <ac:spMk id="8" creationId="{E4C87715-5CED-CBA7-99C1-48A8144A2C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075A4-5D3E-47EA-B3E5-05D16740F980}" type="datetimeFigureOut">
              <a:rPr lang="LID4096" smtClean="0"/>
              <a:t>12/09/2024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66364-4738-4863-B7A7-03D774D8313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655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091528b64_2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0091528b6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8e8737553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08e8737553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>
          <a:extLst>
            <a:ext uri="{FF2B5EF4-FFF2-40B4-BE49-F238E27FC236}">
              <a16:creationId xmlns:a16="http://schemas.microsoft.com/office/drawing/2014/main" id="{8D463F61-0AEB-AC7B-F6CB-2276BFB6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8e8737553_2_46:notes">
            <a:extLst>
              <a:ext uri="{FF2B5EF4-FFF2-40B4-BE49-F238E27FC236}">
                <a16:creationId xmlns:a16="http://schemas.microsoft.com/office/drawing/2014/main" id="{58EC2C89-1B0D-4717-F2DF-DA9B840A02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308e8737553_2_46:notes">
            <a:extLst>
              <a:ext uri="{FF2B5EF4-FFF2-40B4-BE49-F238E27FC236}">
                <a16:creationId xmlns:a16="http://schemas.microsoft.com/office/drawing/2014/main" id="{9D6FDC4C-D143-67D6-5301-52F23B769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8825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8e8737553_2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308e8737553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91C5C-1C47-4286-9F83-B9DD2C6617E6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436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91C5C-1C47-4286-9F83-B9DD2C6617E6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145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F62EE-6626-368E-02AB-F5234121D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DF708-24F3-9BAB-047A-8A2F10935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B6A2E-F881-8ED5-C0F4-494DC94AA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FF6EB-9276-7951-A3DF-7CA82E361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91C5C-1C47-4286-9F83-B9DD2C6617E6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190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83F10-E9B7-5AD2-0A44-E09B013AD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DB41F-D70F-2635-6B3F-166774EFB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73E54-8D80-9BBF-70DF-09AA687A4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2DD35-DB48-2195-F3C6-D37B51C33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91C5C-1C47-4286-9F83-B9DD2C6617E6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50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091528b64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30091528b6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091528b64_2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0091528b64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091528b64_2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30091528b64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091528b64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0091528b64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091528b64_2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30091528b64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8e8737553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308e873755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8e8737553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08e873755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8e8737553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308e8737553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8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2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4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1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9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69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4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9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0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December 9,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5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December 9,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201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02" r:id="rId4"/>
    <p:sldLayoutId id="2147483703" r:id="rId5"/>
    <p:sldLayoutId id="2147483708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tree.2021.12.006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t="45080" b="5474"/>
          <a:stretch/>
        </p:blipFill>
        <p:spPr>
          <a:xfrm>
            <a:off x="-2" y="11"/>
            <a:ext cx="12192003" cy="446103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/>
          <p:nvPr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86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25"/>
          <p:cNvSpPr/>
          <p:nvPr/>
        </p:nvSpPr>
        <p:spPr>
          <a:xfrm rot="10800000" flipH="1">
            <a:off x="4038601" y="4463554"/>
            <a:ext cx="8153401" cy="2394447"/>
          </a:xfrm>
          <a:prstGeom prst="rect">
            <a:avLst/>
          </a:prstGeom>
          <a:gradFill>
            <a:gsLst>
              <a:gs pos="0">
                <a:srgbClr val="7D91F0">
                  <a:alpha val="0"/>
                </a:srgbClr>
              </a:gs>
              <a:gs pos="99000">
                <a:srgbClr val="D517C6">
                  <a:alpha val="80784"/>
                </a:srgbClr>
              </a:gs>
              <a:gs pos="100000">
                <a:srgbClr val="D517C6">
                  <a:alpha val="80784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25"/>
          <p:cNvSpPr/>
          <p:nvPr/>
        </p:nvSpPr>
        <p:spPr>
          <a:xfrm rot="-6763356">
            <a:off x="2945881" y="2707312"/>
            <a:ext cx="3121963" cy="4644697"/>
          </a:xfrm>
          <a:custGeom>
            <a:avLst/>
            <a:gdLst/>
            <a:ahLst/>
            <a:cxnLst/>
            <a:rect l="l" t="t" r="r" b="b"/>
            <a:pathLst>
              <a:path w="3118759" h="4639931" extrusionOk="0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rgbClr val="1787D5">
                  <a:alpha val="11764"/>
                </a:srgbClr>
              </a:gs>
              <a:gs pos="100000">
                <a:srgbClr val="68B9EF">
                  <a:alpha val="2000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25"/>
          <p:cNvSpPr/>
          <p:nvPr/>
        </p:nvSpPr>
        <p:spPr>
          <a:xfrm flipH="1">
            <a:off x="4076801" y="4460827"/>
            <a:ext cx="8115200" cy="1945600"/>
          </a:xfrm>
          <a:prstGeom prst="rect">
            <a:avLst/>
          </a:prstGeom>
          <a:gradFill>
            <a:gsLst>
              <a:gs pos="0">
                <a:srgbClr val="1787D5">
                  <a:alpha val="15686"/>
                </a:srgbClr>
              </a:gs>
              <a:gs pos="62000">
                <a:srgbClr val="294AE7">
                  <a:alpha val="0"/>
                </a:srgbClr>
              </a:gs>
              <a:gs pos="100000">
                <a:srgbClr val="294AE7">
                  <a:alpha val="0"/>
                </a:srgbClr>
              </a:gs>
            </a:gsLst>
            <a:lin ang="20399999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-197225" y="4490762"/>
            <a:ext cx="12586448" cy="11715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2100"/>
            </a:pPr>
            <a:r>
              <a:rPr lang="fr" sz="2800">
                <a:solidFill>
                  <a:schemeClr val="lt1"/>
                </a:solidFill>
              </a:rPr>
              <a:t>STATISTIQUES INFÉRENTIELLES</a:t>
            </a:r>
            <a:br>
              <a:rPr lang="fr" sz="2800">
                <a:solidFill>
                  <a:schemeClr val="lt1"/>
                </a:solidFill>
              </a:rPr>
            </a:br>
            <a:r>
              <a:rPr lang="fr" sz="2800">
                <a:solidFill>
                  <a:schemeClr val="lt1"/>
                </a:solidFill>
              </a:rPr>
              <a:t>RÉGRESSION LINÉAIRE À EFFETS MIXTES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7918833" y="6236877"/>
            <a:ext cx="5197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spAutoFit/>
          </a:bodyPr>
          <a:lstStyle/>
          <a:p>
            <a:r>
              <a:rPr lang="fr" sz="2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Guillaume Pech &amp; Audrey Mazancieux </a:t>
            </a:r>
            <a:endParaRPr sz="20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84D59-DD04-0CAE-6E8A-4A13E36C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B9D83D-A7A5-8074-244A-876CA0F541A3}"/>
              </a:ext>
            </a:extLst>
          </p:cNvPr>
          <p:cNvSpPr txBox="1"/>
          <p:nvPr/>
        </p:nvSpPr>
        <p:spPr>
          <a:xfrm>
            <a:off x="267842" y="1709995"/>
            <a:ext cx="6097044" cy="278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BE" dirty="0"/>
              <a:t>Effets fixes  y ~ B1*B2</a:t>
            </a:r>
          </a:p>
          <a:p>
            <a:pPr>
              <a:lnSpc>
                <a:spcPct val="200000"/>
              </a:lnSpc>
            </a:pPr>
            <a:r>
              <a:rPr lang="fr-BE" dirty="0"/>
              <a:t>Intercepts aléatoires y ~ (1|source variabilité)</a:t>
            </a:r>
          </a:p>
          <a:p>
            <a:pPr>
              <a:lnSpc>
                <a:spcPct val="200000"/>
              </a:lnSpc>
            </a:pPr>
            <a:r>
              <a:rPr lang="fr-BE" dirty="0"/>
              <a:t>Pentes aléatoires y ~ (0 + </a:t>
            </a:r>
            <a:r>
              <a:rPr lang="fr-BE" dirty="0" err="1"/>
              <a:t>effet|source</a:t>
            </a:r>
            <a:r>
              <a:rPr lang="fr-BE" dirty="0"/>
              <a:t> variabilité)</a:t>
            </a:r>
          </a:p>
          <a:p>
            <a:pPr>
              <a:lnSpc>
                <a:spcPct val="200000"/>
              </a:lnSpc>
            </a:pPr>
            <a:r>
              <a:rPr lang="fr-BE" dirty="0"/>
              <a:t>Intercepts + Pentes aléatoires y ~ (1 + </a:t>
            </a:r>
            <a:r>
              <a:rPr lang="fr-BE" dirty="0" err="1"/>
              <a:t>effet|source</a:t>
            </a:r>
            <a:r>
              <a:rPr lang="fr-BE" dirty="0"/>
              <a:t> variabilité)</a:t>
            </a:r>
            <a:endParaRPr lang="LID4096" dirty="0"/>
          </a:p>
          <a:p>
            <a:pPr>
              <a:lnSpc>
                <a:spcPct val="200000"/>
              </a:lnSpc>
            </a:pP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90877-225D-A38E-B355-1DC37F936AB1}"/>
              </a:ext>
            </a:extLst>
          </p:cNvPr>
          <p:cNvSpPr txBox="1"/>
          <p:nvPr/>
        </p:nvSpPr>
        <p:spPr>
          <a:xfrm>
            <a:off x="146604" y="5237749"/>
            <a:ext cx="1120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Croissance plantes ~ exposition lumière * arrosé + (exposition lumière * arrosé | plantes)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64231-2C10-8AC0-5483-6D065F9E6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37" y="1088571"/>
            <a:ext cx="5777296" cy="3897086"/>
          </a:xfrm>
          <a:prstGeom prst="rect">
            <a:avLst/>
          </a:prstGeom>
        </p:spPr>
      </p:pic>
      <p:sp>
        <p:nvSpPr>
          <p:cNvPr id="3" name="Google Shape;417;p55">
            <a:extLst>
              <a:ext uri="{FF2B5EF4-FFF2-40B4-BE49-F238E27FC236}">
                <a16:creationId xmlns:a16="http://schemas.microsoft.com/office/drawing/2014/main" id="{0D145438-BAC2-AD61-D669-B78173420427}"/>
              </a:ext>
            </a:extLst>
          </p:cNvPr>
          <p:cNvSpPr txBox="1">
            <a:spLocks/>
          </p:cNvSpPr>
          <p:nvPr/>
        </p:nvSpPr>
        <p:spPr>
          <a:xfrm>
            <a:off x="1371598" y="0"/>
            <a:ext cx="673913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-FR" sz="2000" dirty="0"/>
              <a:t>Syntaxe de régression sur R</a:t>
            </a:r>
            <a:endParaRPr lang="fr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A5BB8-CB7B-EB6F-9A5B-AAF159A19002}"/>
              </a:ext>
            </a:extLst>
          </p:cNvPr>
          <p:cNvSpPr txBox="1"/>
          <p:nvPr/>
        </p:nvSpPr>
        <p:spPr>
          <a:xfrm>
            <a:off x="146604" y="5705586"/>
            <a:ext cx="1120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plaisir ~ produits * condiments + (produits * condiments | </a:t>
            </a:r>
            <a:r>
              <a:rPr lang="fr-BE" dirty="0" err="1"/>
              <a:t>participant.e.s</a:t>
            </a:r>
            <a:r>
              <a:rPr lang="fr-B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474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" sz="1467"/>
              <a:t>RÉGRESSION LINÉAIRE MIXTE</a:t>
            </a:r>
            <a:endParaRPr sz="1467"/>
          </a:p>
        </p:txBody>
      </p:sp>
      <p:sp>
        <p:nvSpPr>
          <p:cNvPr id="375" name="Google Shape;375;p51"/>
          <p:cNvSpPr txBox="1"/>
          <p:nvPr/>
        </p:nvSpPr>
        <p:spPr>
          <a:xfrm>
            <a:off x="484094" y="870671"/>
            <a:ext cx="11304495" cy="98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Les données peuvent être issues de plusieurs sources de variation différentes (par exemple: participant, stimuli…).</a:t>
            </a:r>
            <a:endParaRPr sz="1467"/>
          </a:p>
          <a:p>
            <a:pPr marL="237061" indent="-243410">
              <a:lnSpc>
                <a:spcPct val="120000"/>
              </a:lnSpc>
              <a:spcBef>
                <a:spcPts val="106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 modèle de régression linéaire mixte va pouvoir prendre en compte ces variabilités dans la modélisation des données.</a:t>
            </a:r>
            <a:endParaRPr sz="1467"/>
          </a:p>
        </p:txBody>
      </p:sp>
      <p:sp>
        <p:nvSpPr>
          <p:cNvPr id="376" name="Google Shape;376;p51"/>
          <p:cNvSpPr txBox="1"/>
          <p:nvPr/>
        </p:nvSpPr>
        <p:spPr>
          <a:xfrm>
            <a:off x="5870800" y="2134332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Est-ce que le nombre d’heure passé à travailler une matière prédit la note à l’examen? </a:t>
            </a:r>
            <a:endParaRPr sz="1467"/>
          </a:p>
        </p:txBody>
      </p:sp>
      <p:pic>
        <p:nvPicPr>
          <p:cNvPr id="377" name="Google Shape;37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2134333"/>
            <a:ext cx="4867835" cy="3650876"/>
          </a:xfrm>
          <a:prstGeom prst="roundRect">
            <a:avLst>
              <a:gd name="adj" fmla="val 581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8" name="Google Shape;378;p51"/>
          <p:cNvSpPr txBox="1"/>
          <p:nvPr/>
        </p:nvSpPr>
        <p:spPr>
          <a:xfrm>
            <a:off x="5870800" y="3063766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Données simulées. On sait que la vérité est intercept de 7 et pente de 0.6</a:t>
            </a:r>
            <a:endParaRPr sz="146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" sz="1467"/>
              <a:t>RÉGRESSION LINÉAIRE MIXTE</a:t>
            </a:r>
            <a:endParaRPr sz="1467"/>
          </a:p>
        </p:txBody>
      </p:sp>
      <p:sp>
        <p:nvSpPr>
          <p:cNvPr id="384" name="Google Shape;384;p52"/>
          <p:cNvSpPr txBox="1"/>
          <p:nvPr/>
        </p:nvSpPr>
        <p:spPr>
          <a:xfrm>
            <a:off x="484094" y="870671"/>
            <a:ext cx="11304495" cy="98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Les données peuvent être issues de plusieurs sources de variation différentes (par exemple: participant, stimuli…).</a:t>
            </a:r>
            <a:endParaRPr sz="1467"/>
          </a:p>
          <a:p>
            <a:pPr marL="237061" indent="-243410">
              <a:lnSpc>
                <a:spcPct val="120000"/>
              </a:lnSpc>
              <a:spcBef>
                <a:spcPts val="106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 modèle de régression linéaire mixte va pouvoir prendre en compte ces variabilités dans la modélisation des données.</a:t>
            </a:r>
            <a:endParaRPr sz="1467"/>
          </a:p>
        </p:txBody>
      </p:sp>
      <p:sp>
        <p:nvSpPr>
          <p:cNvPr id="385" name="Google Shape;385;p52"/>
          <p:cNvSpPr txBox="1"/>
          <p:nvPr/>
        </p:nvSpPr>
        <p:spPr>
          <a:xfrm>
            <a:off x="5870800" y="2134332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Est-ce que le nombre d’heure passé à travailler une matière prédit la note à l’examen? </a:t>
            </a:r>
            <a:endParaRPr sz="1467"/>
          </a:p>
        </p:txBody>
      </p:sp>
      <p:pic>
        <p:nvPicPr>
          <p:cNvPr id="386" name="Google Shape;38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2134333"/>
            <a:ext cx="4867835" cy="3650876"/>
          </a:xfrm>
          <a:prstGeom prst="roundRect">
            <a:avLst>
              <a:gd name="adj" fmla="val 581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7" name="Google Shape;387;p52"/>
          <p:cNvSpPr txBox="1"/>
          <p:nvPr/>
        </p:nvSpPr>
        <p:spPr>
          <a:xfrm>
            <a:off x="5870800" y="3063766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Données simulées. On sait que la vérité est intercept de 7 et pente de 0.6</a:t>
            </a:r>
            <a:endParaRPr sz="1467"/>
          </a:p>
        </p:txBody>
      </p:sp>
      <p:sp>
        <p:nvSpPr>
          <p:cNvPr id="388" name="Google Shape;388;p52"/>
          <p:cNvSpPr txBox="1"/>
          <p:nvPr/>
        </p:nvSpPr>
        <p:spPr>
          <a:xfrm>
            <a:off x="5870800" y="3959770"/>
            <a:ext cx="6321201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 régression linéaire : intercept = 6.37982, pente = 0.69</a:t>
            </a:r>
            <a:endParaRPr sz="1467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" sz="1467"/>
              <a:t>RÉGRESSION LINÉAIRE MIXTE</a:t>
            </a:r>
            <a:endParaRPr sz="1467"/>
          </a:p>
        </p:txBody>
      </p:sp>
      <p:sp>
        <p:nvSpPr>
          <p:cNvPr id="394" name="Google Shape;394;p53"/>
          <p:cNvSpPr txBox="1"/>
          <p:nvPr/>
        </p:nvSpPr>
        <p:spPr>
          <a:xfrm>
            <a:off x="484094" y="870671"/>
            <a:ext cx="11304495" cy="98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Les données peuvent être issues de plusieurs sources de variation différentes (par exemple: participant, stimuli…).</a:t>
            </a:r>
            <a:endParaRPr sz="1467"/>
          </a:p>
          <a:p>
            <a:pPr marL="237061" indent="-243410">
              <a:lnSpc>
                <a:spcPct val="120000"/>
              </a:lnSpc>
              <a:spcBef>
                <a:spcPts val="106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 modèle de régression linéaire mixte va pouvoir prendre en compte ces variabilités dans la modélisation des données.</a:t>
            </a:r>
            <a:endParaRPr sz="1467"/>
          </a:p>
        </p:txBody>
      </p:sp>
      <p:sp>
        <p:nvSpPr>
          <p:cNvPr id="395" name="Google Shape;395;p53"/>
          <p:cNvSpPr txBox="1"/>
          <p:nvPr/>
        </p:nvSpPr>
        <p:spPr>
          <a:xfrm>
            <a:off x="5870800" y="2134332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Est-ce que le nombre d’heure passé à travailler une matière prédit la note à l’examen? </a:t>
            </a:r>
            <a:endParaRPr sz="1467"/>
          </a:p>
        </p:txBody>
      </p:sp>
      <p:pic>
        <p:nvPicPr>
          <p:cNvPr id="396" name="Google Shape;39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2134333"/>
            <a:ext cx="4867835" cy="3650876"/>
          </a:xfrm>
          <a:prstGeom prst="roundRect">
            <a:avLst>
              <a:gd name="adj" fmla="val 581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7" name="Google Shape;397;p53"/>
          <p:cNvSpPr txBox="1"/>
          <p:nvPr/>
        </p:nvSpPr>
        <p:spPr>
          <a:xfrm>
            <a:off x="5870800" y="3063766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Données simulées. On sait que la vérité est intercept de 7 et pente de 0.6</a:t>
            </a:r>
            <a:endParaRPr sz="1467"/>
          </a:p>
        </p:txBody>
      </p:sp>
      <p:sp>
        <p:nvSpPr>
          <p:cNvPr id="398" name="Google Shape;398;p53"/>
          <p:cNvSpPr txBox="1"/>
          <p:nvPr/>
        </p:nvSpPr>
        <p:spPr>
          <a:xfrm>
            <a:off x="5870800" y="3959770"/>
            <a:ext cx="6321201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 régression linéaire : intercept = 6.38, pente = 0.69</a:t>
            </a:r>
            <a:endParaRPr sz="1467"/>
          </a:p>
        </p:txBody>
      </p:sp>
      <p:sp>
        <p:nvSpPr>
          <p:cNvPr id="399" name="Google Shape;399;p53"/>
          <p:cNvSpPr txBox="1"/>
          <p:nvPr/>
        </p:nvSpPr>
        <p:spPr>
          <a:xfrm>
            <a:off x="5870798" y="4553303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Régression linéaire mixte avec intercept aléatoire: intercept = 7.08, pente = 0.57</a:t>
            </a:r>
            <a:endParaRPr sz="1467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" sz="1467"/>
              <a:t>RÉGRESSION LINÉAIRE MIXTE</a:t>
            </a:r>
            <a:endParaRPr sz="1467"/>
          </a:p>
        </p:txBody>
      </p:sp>
      <p:sp>
        <p:nvSpPr>
          <p:cNvPr id="405" name="Google Shape;405;p54"/>
          <p:cNvSpPr txBox="1"/>
          <p:nvPr/>
        </p:nvSpPr>
        <p:spPr>
          <a:xfrm>
            <a:off x="484094" y="870671"/>
            <a:ext cx="11304495" cy="98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Les données peuvent être issues de plusieurs sources de variation différentes (par exemple: participant, stimuli…).</a:t>
            </a:r>
            <a:endParaRPr sz="1467"/>
          </a:p>
          <a:p>
            <a:pPr marL="237061" indent="-243410">
              <a:lnSpc>
                <a:spcPct val="120000"/>
              </a:lnSpc>
              <a:spcBef>
                <a:spcPts val="106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 modèle de régression linéaire mixte va pouvoir prendre en compte ces variabilités dans la modélisation des données.</a:t>
            </a:r>
            <a:endParaRPr sz="1467"/>
          </a:p>
        </p:txBody>
      </p:sp>
      <p:sp>
        <p:nvSpPr>
          <p:cNvPr id="406" name="Google Shape;406;p54"/>
          <p:cNvSpPr txBox="1"/>
          <p:nvPr/>
        </p:nvSpPr>
        <p:spPr>
          <a:xfrm>
            <a:off x="5870800" y="2134332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Est-ce que le nombre d’heure passé à travailler une matière prédit la note à l’examen? </a:t>
            </a:r>
            <a:endParaRPr sz="1467"/>
          </a:p>
        </p:txBody>
      </p:sp>
      <p:pic>
        <p:nvPicPr>
          <p:cNvPr id="407" name="Google Shape;40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2134333"/>
            <a:ext cx="4867835" cy="3650876"/>
          </a:xfrm>
          <a:prstGeom prst="roundRect">
            <a:avLst>
              <a:gd name="adj" fmla="val 581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08" name="Google Shape;408;p54"/>
          <p:cNvSpPr txBox="1"/>
          <p:nvPr/>
        </p:nvSpPr>
        <p:spPr>
          <a:xfrm>
            <a:off x="5870800" y="3063766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Données simulées. On sait que la vérité est intercept de 7 et pente de 0.6</a:t>
            </a:r>
            <a:endParaRPr sz="1467"/>
          </a:p>
        </p:txBody>
      </p:sp>
      <p:sp>
        <p:nvSpPr>
          <p:cNvPr id="409" name="Google Shape;409;p54"/>
          <p:cNvSpPr txBox="1"/>
          <p:nvPr/>
        </p:nvSpPr>
        <p:spPr>
          <a:xfrm>
            <a:off x="5870800" y="3959770"/>
            <a:ext cx="6321201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 régression linéaire : intercept = 6.38, pente = 0.69</a:t>
            </a:r>
            <a:endParaRPr sz="1467"/>
          </a:p>
        </p:txBody>
      </p:sp>
      <p:sp>
        <p:nvSpPr>
          <p:cNvPr id="410" name="Google Shape;410;p54"/>
          <p:cNvSpPr txBox="1"/>
          <p:nvPr/>
        </p:nvSpPr>
        <p:spPr>
          <a:xfrm>
            <a:off x="5870798" y="4553303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Régression linéaire mixte avec intercept aléatoire: intercept = 7.08, pente = 0.57</a:t>
            </a:r>
            <a:endParaRPr sz="1467"/>
          </a:p>
        </p:txBody>
      </p:sp>
      <p:sp>
        <p:nvSpPr>
          <p:cNvPr id="411" name="Google Shape;411;p54"/>
          <p:cNvSpPr txBox="1"/>
          <p:nvPr/>
        </p:nvSpPr>
        <p:spPr>
          <a:xfrm>
            <a:off x="5870797" y="5340999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Régression linéaire mixte avec intercept et pente aléatoire: intercept = 7.04, pente = 0.58</a:t>
            </a:r>
            <a:endParaRPr sz="1467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>
          <a:extLst>
            <a:ext uri="{FF2B5EF4-FFF2-40B4-BE49-F238E27FC236}">
              <a16:creationId xmlns:a16="http://schemas.microsoft.com/office/drawing/2014/main" id="{4780F99C-332E-EC35-B8A5-4542D0CB7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>
            <a:extLst>
              <a:ext uri="{FF2B5EF4-FFF2-40B4-BE49-F238E27FC236}">
                <a16:creationId xmlns:a16="http://schemas.microsoft.com/office/drawing/2014/main" id="{8FB2D71C-BADE-AD2B-665D-2F0E50945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11" y="1730213"/>
            <a:ext cx="5279693" cy="3959769"/>
          </a:xfrm>
          <a:prstGeom prst="roundRect">
            <a:avLst>
              <a:gd name="adj" fmla="val 4894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7" name="Google Shape;417;p55">
            <a:extLst>
              <a:ext uri="{FF2B5EF4-FFF2-40B4-BE49-F238E27FC236}">
                <a16:creationId xmlns:a16="http://schemas.microsoft.com/office/drawing/2014/main" id="{02A65BDA-632E-A35B-0AC6-13C30EA053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" sz="1467" dirty="0"/>
              <a:t>RÉGRESSION LINÉAIRE MIXTE</a:t>
            </a:r>
            <a:endParaRPr sz="1467" dirty="0"/>
          </a:p>
        </p:txBody>
      </p:sp>
      <p:sp>
        <p:nvSpPr>
          <p:cNvPr id="418" name="Google Shape;418;p55">
            <a:extLst>
              <a:ext uri="{FF2B5EF4-FFF2-40B4-BE49-F238E27FC236}">
                <a16:creationId xmlns:a16="http://schemas.microsoft.com/office/drawing/2014/main" id="{B3BE2831-566B-282D-0D7E-0AB273C59F02}"/>
              </a:ext>
            </a:extLst>
          </p:cNvPr>
          <p:cNvSpPr txBox="1"/>
          <p:nvPr/>
        </p:nvSpPr>
        <p:spPr>
          <a:xfrm>
            <a:off x="484094" y="870671"/>
            <a:ext cx="11304495" cy="98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Les données peuvent être issues de plusieurs sources de variation différentes (par exemple: participant, stimuli…).</a:t>
            </a:r>
            <a:endParaRPr sz="1467" dirty="0"/>
          </a:p>
          <a:p>
            <a:pPr marL="237061" indent="-243410">
              <a:lnSpc>
                <a:spcPct val="120000"/>
              </a:lnSpc>
              <a:spcBef>
                <a:spcPts val="106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 modèle de régression linéaire mixte va pouvoir prendre en compte ces variabilités dans la modélisation des données.</a:t>
            </a:r>
            <a:endParaRPr sz="1467" dirty="0"/>
          </a:p>
        </p:txBody>
      </p:sp>
      <p:sp>
        <p:nvSpPr>
          <p:cNvPr id="419" name="Google Shape;419;p55">
            <a:extLst>
              <a:ext uri="{FF2B5EF4-FFF2-40B4-BE49-F238E27FC236}">
                <a16:creationId xmlns:a16="http://schemas.microsoft.com/office/drawing/2014/main" id="{711AE2F4-CEC4-C1E5-2B3F-C2D117EAC5BF}"/>
              </a:ext>
            </a:extLst>
          </p:cNvPr>
          <p:cNvSpPr txBox="1"/>
          <p:nvPr/>
        </p:nvSpPr>
        <p:spPr>
          <a:xfrm>
            <a:off x="5870800" y="2134333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Est-ce que le nombè!re d’heure passé à travailler une matière prédit la note à l’examen? </a:t>
            </a:r>
            <a:endParaRPr sz="1467" dirty="0"/>
          </a:p>
        </p:txBody>
      </p:sp>
      <p:sp>
        <p:nvSpPr>
          <p:cNvPr id="420" name="Google Shape;420;p55">
            <a:extLst>
              <a:ext uri="{FF2B5EF4-FFF2-40B4-BE49-F238E27FC236}">
                <a16:creationId xmlns:a16="http://schemas.microsoft.com/office/drawing/2014/main" id="{EA7D2D3A-15AD-A93F-D731-BAA67FE59FCF}"/>
              </a:ext>
            </a:extLst>
          </p:cNvPr>
          <p:cNvSpPr txBox="1"/>
          <p:nvPr/>
        </p:nvSpPr>
        <p:spPr>
          <a:xfrm>
            <a:off x="5870800" y="3063766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Données simulées. On sait que la vérité est intercept de 7 et pente de 0.6</a:t>
            </a:r>
            <a:endParaRPr sz="1467" dirty="0"/>
          </a:p>
        </p:txBody>
      </p:sp>
      <p:sp>
        <p:nvSpPr>
          <p:cNvPr id="421" name="Google Shape;421;p55">
            <a:extLst>
              <a:ext uri="{FF2B5EF4-FFF2-40B4-BE49-F238E27FC236}">
                <a16:creationId xmlns:a16="http://schemas.microsoft.com/office/drawing/2014/main" id="{D06EDE8E-3352-FA4A-3910-9AF504E221A5}"/>
              </a:ext>
            </a:extLst>
          </p:cNvPr>
          <p:cNvSpPr txBox="1"/>
          <p:nvPr/>
        </p:nvSpPr>
        <p:spPr>
          <a:xfrm>
            <a:off x="5870796" y="3802496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 régression linéaire : intercept = 6.38, pente = 0.69, erreur standard = 0.044</a:t>
            </a:r>
            <a:endParaRPr sz="1467" dirty="0"/>
          </a:p>
        </p:txBody>
      </p:sp>
      <p:sp>
        <p:nvSpPr>
          <p:cNvPr id="422" name="Google Shape;422;p55">
            <a:extLst>
              <a:ext uri="{FF2B5EF4-FFF2-40B4-BE49-F238E27FC236}">
                <a16:creationId xmlns:a16="http://schemas.microsoft.com/office/drawing/2014/main" id="{1B7C05CF-050A-EB4B-56EE-4533F1768515}"/>
              </a:ext>
            </a:extLst>
          </p:cNvPr>
          <p:cNvSpPr txBox="1"/>
          <p:nvPr/>
        </p:nvSpPr>
        <p:spPr>
          <a:xfrm>
            <a:off x="5870798" y="4553303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Régression linéaire mixte avec intercept aléatoire: intercept = 7.08, pente = 0.57= 0.038</a:t>
            </a:r>
            <a:endParaRPr sz="1467"/>
          </a:p>
        </p:txBody>
      </p:sp>
      <p:sp>
        <p:nvSpPr>
          <p:cNvPr id="423" name="Google Shape;423;p55">
            <a:extLst>
              <a:ext uri="{FF2B5EF4-FFF2-40B4-BE49-F238E27FC236}">
                <a16:creationId xmlns:a16="http://schemas.microsoft.com/office/drawing/2014/main" id="{0CD19042-42B2-8988-8AB7-FAC4493C677F}"/>
              </a:ext>
            </a:extLst>
          </p:cNvPr>
          <p:cNvSpPr txBox="1"/>
          <p:nvPr/>
        </p:nvSpPr>
        <p:spPr>
          <a:xfrm>
            <a:off x="5870797" y="5340999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Régression linéaire mixte avec intercept et pente aléatoire: intercept = 7.04, pente = 0.58, erreur standard = 0.047</a:t>
            </a:r>
            <a:endParaRPr sz="1467"/>
          </a:p>
        </p:txBody>
      </p:sp>
      <p:cxnSp>
        <p:nvCxnSpPr>
          <p:cNvPr id="424" name="Google Shape;424;p55">
            <a:extLst>
              <a:ext uri="{FF2B5EF4-FFF2-40B4-BE49-F238E27FC236}">
                <a16:creationId xmlns:a16="http://schemas.microsoft.com/office/drawing/2014/main" id="{03EC4397-A114-B2F6-AE01-418FA2532073}"/>
              </a:ext>
            </a:extLst>
          </p:cNvPr>
          <p:cNvCxnSpPr/>
          <p:nvPr/>
        </p:nvCxnSpPr>
        <p:spPr>
          <a:xfrm rot="10800000">
            <a:off x="4805108" y="3222057"/>
            <a:ext cx="1065689" cy="92237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5" name="Google Shape;425;p55">
            <a:extLst>
              <a:ext uri="{FF2B5EF4-FFF2-40B4-BE49-F238E27FC236}">
                <a16:creationId xmlns:a16="http://schemas.microsoft.com/office/drawing/2014/main" id="{92438002-A4CB-DF68-9FA2-22C5705119A3}"/>
              </a:ext>
            </a:extLst>
          </p:cNvPr>
          <p:cNvCxnSpPr/>
          <p:nvPr/>
        </p:nvCxnSpPr>
        <p:spPr>
          <a:xfrm rot="10800000">
            <a:off x="2738457" y="4077339"/>
            <a:ext cx="3132339" cy="8075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6" name="Google Shape;426;p55">
            <a:extLst>
              <a:ext uri="{FF2B5EF4-FFF2-40B4-BE49-F238E27FC236}">
                <a16:creationId xmlns:a16="http://schemas.microsoft.com/office/drawing/2014/main" id="{679D6773-5FDA-ABE7-ADD6-B2EB8A0CF70F}"/>
              </a:ext>
            </a:extLst>
          </p:cNvPr>
          <p:cNvCxnSpPr/>
          <p:nvPr/>
        </p:nvCxnSpPr>
        <p:spPr>
          <a:xfrm rot="10800000">
            <a:off x="2922495" y="4950363"/>
            <a:ext cx="2948303" cy="7305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7" name="Google Shape;427;p55">
            <a:extLst>
              <a:ext uri="{FF2B5EF4-FFF2-40B4-BE49-F238E27FC236}">
                <a16:creationId xmlns:a16="http://schemas.microsoft.com/office/drawing/2014/main" id="{9A11CCB1-5E7F-781F-30F4-95040C7F182C}"/>
              </a:ext>
            </a:extLst>
          </p:cNvPr>
          <p:cNvCxnSpPr/>
          <p:nvPr/>
        </p:nvCxnSpPr>
        <p:spPr>
          <a:xfrm rot="10800000">
            <a:off x="2561574" y="2352220"/>
            <a:ext cx="3309223" cy="8492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5319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" r="2800"/>
          <a:stretch/>
        </p:blipFill>
        <p:spPr>
          <a:xfrm>
            <a:off x="98611" y="1730213"/>
            <a:ext cx="5279693" cy="3959769"/>
          </a:xfrm>
          <a:prstGeom prst="roundRect">
            <a:avLst>
              <a:gd name="adj" fmla="val 4894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7" name="Google Shape;417;p55"/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" sz="1467" dirty="0"/>
              <a:t>RÉGRESSION LINÉAIRE MIXTE</a:t>
            </a:r>
            <a:endParaRPr sz="1467" dirty="0"/>
          </a:p>
        </p:txBody>
      </p:sp>
      <p:sp>
        <p:nvSpPr>
          <p:cNvPr id="418" name="Google Shape;418;p55"/>
          <p:cNvSpPr txBox="1"/>
          <p:nvPr/>
        </p:nvSpPr>
        <p:spPr>
          <a:xfrm>
            <a:off x="484094" y="870671"/>
            <a:ext cx="11304495" cy="98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Les données peuvent être issues de plusieurs sources de variation différentes (par exemple: participant, stimuli…).</a:t>
            </a:r>
            <a:endParaRPr sz="1467" dirty="0"/>
          </a:p>
          <a:p>
            <a:pPr marL="237061" indent="-243410">
              <a:lnSpc>
                <a:spcPct val="120000"/>
              </a:lnSpc>
              <a:spcBef>
                <a:spcPts val="106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 modèle de régression linéaire mixte va pouvoir prendre en compte ces variabilités dans la modélisation des données.</a:t>
            </a:r>
            <a:endParaRPr sz="1467" dirty="0"/>
          </a:p>
        </p:txBody>
      </p:sp>
      <p:sp>
        <p:nvSpPr>
          <p:cNvPr id="2" name="Google Shape;418;p55">
            <a:extLst>
              <a:ext uri="{FF2B5EF4-FFF2-40B4-BE49-F238E27FC236}">
                <a16:creationId xmlns:a16="http://schemas.microsoft.com/office/drawing/2014/main" id="{C81BA19B-F55F-A21C-B085-D4C4015AA34B}"/>
              </a:ext>
            </a:extLst>
          </p:cNvPr>
          <p:cNvSpPr txBox="1"/>
          <p:nvPr/>
        </p:nvSpPr>
        <p:spPr>
          <a:xfrm>
            <a:off x="5862536" y="2299767"/>
            <a:ext cx="6230853" cy="2356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BE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 même situation mais cette fois il n’y a pas d’effets dans nos données générées</a:t>
            </a:r>
          </a:p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BE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Avec un critère alpha de 0.05, la régression linéaire nous permettrai de rejeter l’hypothèse nulle</a:t>
            </a:r>
          </a:p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BE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Ce n’est pas le cas des deux autres.</a:t>
            </a:r>
          </a:p>
          <a:p>
            <a:pPr marL="237061" indent="-243410">
              <a:lnSpc>
                <a:spcPct val="120000"/>
              </a:lnSpc>
              <a:buClr>
                <a:schemeClr val="dk1"/>
              </a:buClr>
              <a:buSzPct val="100000"/>
              <a:buFont typeface="Arial"/>
              <a:buChar char="•"/>
            </a:pPr>
            <a:endParaRPr sz="146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94C07B-C381-7071-979E-5263D353346B}"/>
              </a:ext>
            </a:extLst>
          </p:cNvPr>
          <p:cNvSpPr txBox="1">
            <a:spLocks/>
          </p:cNvSpPr>
          <p:nvPr/>
        </p:nvSpPr>
        <p:spPr>
          <a:xfrm>
            <a:off x="184651" y="179833"/>
            <a:ext cx="947172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BE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7172DB-DC0D-020F-7EEC-06A6384B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43" y="700359"/>
            <a:ext cx="7979429" cy="5582247"/>
          </a:xfrm>
          <a:prstGeom prst="rect">
            <a:avLst/>
          </a:prstGeom>
        </p:spPr>
      </p:pic>
      <p:sp>
        <p:nvSpPr>
          <p:cNvPr id="2" name="Google Shape;417;p55">
            <a:extLst>
              <a:ext uri="{FF2B5EF4-FFF2-40B4-BE49-F238E27FC236}">
                <a16:creationId xmlns:a16="http://schemas.microsoft.com/office/drawing/2014/main" id="{ADA8FA20-947B-FF14-C4EF-F8341608DF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338918" cy="3137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-FR" sz="1400" dirty="0"/>
              <a:t>résultat significatif</a:t>
            </a:r>
          </a:p>
        </p:txBody>
      </p:sp>
    </p:spTree>
    <p:extLst>
      <p:ext uri="{BB962C8B-B14F-4D97-AF65-F5344CB8AC3E}">
        <p14:creationId xmlns:p14="http://schemas.microsoft.com/office/powerpoint/2010/main" val="403701007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85B3C-8893-4390-A024-1DDFF3030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FFFC2D-AE7A-0164-37C2-7323BC17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290"/>
            <a:ext cx="5222548" cy="3653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F8721-BAF6-7BAB-73C5-79BB1D4C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28" y="148388"/>
            <a:ext cx="7716021" cy="5879432"/>
          </a:xfrm>
          <a:prstGeom prst="rect">
            <a:avLst/>
          </a:prstGeom>
        </p:spPr>
      </p:pic>
      <p:sp>
        <p:nvSpPr>
          <p:cNvPr id="2" name="Google Shape;417;p55">
            <a:extLst>
              <a:ext uri="{FF2B5EF4-FFF2-40B4-BE49-F238E27FC236}">
                <a16:creationId xmlns:a16="http://schemas.microsoft.com/office/drawing/2014/main" id="{237F1BBD-2FD6-1DF8-03C5-4CFADE0C5B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338918" cy="3137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-FR" sz="1400" dirty="0"/>
              <a:t>résultat significatif</a:t>
            </a:r>
          </a:p>
        </p:txBody>
      </p:sp>
    </p:spTree>
    <p:extLst>
      <p:ext uri="{BB962C8B-B14F-4D97-AF65-F5344CB8AC3E}">
        <p14:creationId xmlns:p14="http://schemas.microsoft.com/office/powerpoint/2010/main" val="383520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B709-B634-12BB-C9EC-74A59DB9F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0256B3-51BA-E3F6-0FB4-DB870973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3" y="882315"/>
            <a:ext cx="6478025" cy="4531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5185F-33B6-2DA9-743E-5564632BE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47" y="850231"/>
            <a:ext cx="5868596" cy="447173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219B9FB-FA89-11A6-8255-BB9A2CDF2CAE}"/>
              </a:ext>
            </a:extLst>
          </p:cNvPr>
          <p:cNvSpPr/>
          <p:nvPr/>
        </p:nvSpPr>
        <p:spPr>
          <a:xfrm>
            <a:off x="9656371" y="2304789"/>
            <a:ext cx="914400" cy="363255"/>
          </a:xfrm>
          <a:prstGeom prst="ellipse">
            <a:avLst/>
          </a:prstGeom>
          <a:noFill/>
          <a:ln w="38100">
            <a:solidFill>
              <a:srgbClr val="AD4F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EAB74B-723F-BA54-2E17-7B7330CD251A}"/>
              </a:ext>
            </a:extLst>
          </p:cNvPr>
          <p:cNvSpPr/>
          <p:nvPr/>
        </p:nvSpPr>
        <p:spPr>
          <a:xfrm>
            <a:off x="9602092" y="3534427"/>
            <a:ext cx="914400" cy="363255"/>
          </a:xfrm>
          <a:prstGeom prst="ellipse">
            <a:avLst/>
          </a:prstGeom>
          <a:noFill/>
          <a:ln w="38100">
            <a:solidFill>
              <a:srgbClr val="B54F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DC1AE2-E51E-1A64-8C21-0DE6D3858848}"/>
              </a:ext>
            </a:extLst>
          </p:cNvPr>
          <p:cNvCxnSpPr>
            <a:cxnSpLocks/>
          </p:cNvCxnSpPr>
          <p:nvPr/>
        </p:nvCxnSpPr>
        <p:spPr>
          <a:xfrm>
            <a:off x="4327742" y="3429000"/>
            <a:ext cx="0" cy="1086166"/>
          </a:xfrm>
          <a:prstGeom prst="line">
            <a:avLst/>
          </a:prstGeom>
          <a:ln w="57150">
            <a:solidFill>
              <a:srgbClr val="AD4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B09A55-F60B-D591-0BF7-5C2370CA3064}"/>
              </a:ext>
            </a:extLst>
          </p:cNvPr>
          <p:cNvCxnSpPr>
            <a:cxnSpLocks/>
          </p:cNvCxnSpPr>
          <p:nvPr/>
        </p:nvCxnSpPr>
        <p:spPr>
          <a:xfrm>
            <a:off x="3878892" y="2392471"/>
            <a:ext cx="0" cy="2116432"/>
          </a:xfrm>
          <a:prstGeom prst="line">
            <a:avLst/>
          </a:prstGeom>
          <a:ln w="57150">
            <a:solidFill>
              <a:srgbClr val="B5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433CD6-16D2-28CE-FE8A-792E8D2417C6}"/>
              </a:ext>
            </a:extLst>
          </p:cNvPr>
          <p:cNvSpPr txBox="1">
            <a:spLocks/>
          </p:cNvSpPr>
          <p:nvPr/>
        </p:nvSpPr>
        <p:spPr>
          <a:xfrm>
            <a:off x="4196088" y="4704405"/>
            <a:ext cx="947172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>
                <a:solidFill>
                  <a:srgbClr val="AD4FB5"/>
                </a:solidFill>
              </a:rPr>
              <a:t>4.3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98DA8D8-68E5-4EE8-3C66-16C6AB7E135F}"/>
              </a:ext>
            </a:extLst>
          </p:cNvPr>
          <p:cNvSpPr txBox="1">
            <a:spLocks/>
          </p:cNvSpPr>
          <p:nvPr/>
        </p:nvSpPr>
        <p:spPr>
          <a:xfrm>
            <a:off x="3738888" y="4573531"/>
            <a:ext cx="947172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>
                <a:solidFill>
                  <a:srgbClr val="B54F57"/>
                </a:solidFill>
              </a:rPr>
              <a:t>2.2</a:t>
            </a:r>
          </a:p>
        </p:txBody>
      </p:sp>
      <p:sp>
        <p:nvSpPr>
          <p:cNvPr id="6" name="Google Shape;417;p55">
            <a:extLst>
              <a:ext uri="{FF2B5EF4-FFF2-40B4-BE49-F238E27FC236}">
                <a16:creationId xmlns:a16="http://schemas.microsoft.com/office/drawing/2014/main" id="{81A95F41-E125-920F-1861-36D7183A0D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338918" cy="3137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-FR" sz="1400" dirty="0"/>
              <a:t>résultat significatif</a:t>
            </a:r>
          </a:p>
        </p:txBody>
      </p:sp>
    </p:spTree>
    <p:extLst>
      <p:ext uri="{BB962C8B-B14F-4D97-AF65-F5344CB8AC3E}">
        <p14:creationId xmlns:p14="http://schemas.microsoft.com/office/powerpoint/2010/main" val="223126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4048168" y="6421451"/>
            <a:ext cx="8143832" cy="387191"/>
          </a:xfrm>
          <a:prstGeom prst="snipRoundRect">
            <a:avLst>
              <a:gd name="adj1" fmla="val 16667"/>
              <a:gd name="adj2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fr" sz="14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Field, A., Miles, J., &amp; Field, Z. (2012). Discovering statistics using R. SAGE Publications.</a:t>
            </a:r>
            <a:endParaRPr sz="14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7940" y="354909"/>
            <a:ext cx="8313387" cy="599796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3763664" y="-720582"/>
            <a:ext cx="5694800" cy="1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>
              <a:buClr>
                <a:schemeClr val="dk1"/>
              </a:buClr>
              <a:buSzPts val="2100"/>
            </a:pPr>
            <a:r>
              <a:rPr lang="fr" sz="2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QUEL TEST CHOISIR?</a:t>
            </a:r>
            <a:endParaRPr sz="2800" b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5AE15-FAAF-05D9-2A9B-2EF2851A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C76D5D-CDC4-0DE7-17D2-B7128BEF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3" y="882315"/>
            <a:ext cx="6478025" cy="453189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B1E9C3-9737-65FE-D595-8FF17F0E3DB7}"/>
              </a:ext>
            </a:extLst>
          </p:cNvPr>
          <p:cNvCxnSpPr>
            <a:cxnSpLocks/>
          </p:cNvCxnSpPr>
          <p:nvPr/>
        </p:nvCxnSpPr>
        <p:spPr>
          <a:xfrm>
            <a:off x="4327742" y="3429000"/>
            <a:ext cx="0" cy="1086166"/>
          </a:xfrm>
          <a:prstGeom prst="line">
            <a:avLst/>
          </a:prstGeom>
          <a:ln w="57150">
            <a:solidFill>
              <a:srgbClr val="AD4F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F9462F-A626-B85D-FCB0-14464C1E6B2D}"/>
              </a:ext>
            </a:extLst>
          </p:cNvPr>
          <p:cNvCxnSpPr>
            <a:cxnSpLocks/>
          </p:cNvCxnSpPr>
          <p:nvPr/>
        </p:nvCxnSpPr>
        <p:spPr>
          <a:xfrm>
            <a:off x="3878892" y="2392471"/>
            <a:ext cx="0" cy="2116432"/>
          </a:xfrm>
          <a:prstGeom prst="line">
            <a:avLst/>
          </a:prstGeom>
          <a:ln w="57150">
            <a:solidFill>
              <a:srgbClr val="B54F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228116C-978A-5823-6E9D-9A09BF557B1D}"/>
              </a:ext>
            </a:extLst>
          </p:cNvPr>
          <p:cNvSpPr txBox="1">
            <a:spLocks/>
          </p:cNvSpPr>
          <p:nvPr/>
        </p:nvSpPr>
        <p:spPr>
          <a:xfrm>
            <a:off x="4196088" y="4704405"/>
            <a:ext cx="947172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>
                <a:solidFill>
                  <a:srgbClr val="AD4FB5"/>
                </a:solidFill>
              </a:rPr>
              <a:t>4.3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C16292-50B6-10A1-532A-15F3D77960B9}"/>
              </a:ext>
            </a:extLst>
          </p:cNvPr>
          <p:cNvSpPr txBox="1">
            <a:spLocks/>
          </p:cNvSpPr>
          <p:nvPr/>
        </p:nvSpPr>
        <p:spPr>
          <a:xfrm>
            <a:off x="3738888" y="4573531"/>
            <a:ext cx="947172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>
                <a:solidFill>
                  <a:srgbClr val="B54F57"/>
                </a:solidFill>
              </a:rPr>
              <a:t>2.2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84F332-B820-192A-9666-FC586BD4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1369168"/>
            <a:ext cx="45910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17;p55">
            <a:extLst>
              <a:ext uri="{FF2B5EF4-FFF2-40B4-BE49-F238E27FC236}">
                <a16:creationId xmlns:a16="http://schemas.microsoft.com/office/drawing/2014/main" id="{E911F0A3-08CD-C2EE-B6E4-6B41B627FA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338918" cy="3137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-FR" sz="1400" dirty="0"/>
              <a:t>résultat significatif</a:t>
            </a:r>
          </a:p>
        </p:txBody>
      </p:sp>
    </p:spTree>
    <p:extLst>
      <p:ext uri="{BB962C8B-B14F-4D97-AF65-F5344CB8AC3E}">
        <p14:creationId xmlns:p14="http://schemas.microsoft.com/office/powerpoint/2010/main" val="74757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1C607-7D4C-2672-8DCA-C2900DA4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D076200-2C51-4DCF-B2EA-E2FEEC6C2D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0B511-F42D-7413-E0B6-B0ADF4E82EDD}"/>
              </a:ext>
            </a:extLst>
          </p:cNvPr>
          <p:cNvSpPr txBox="1"/>
          <p:nvPr/>
        </p:nvSpPr>
        <p:spPr>
          <a:xfrm>
            <a:off x="378149" y="862571"/>
            <a:ext cx="11696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Une équipe a </a:t>
            </a:r>
            <a:r>
              <a:rPr lang="fr-BE" sz="2400" dirty="0">
                <a:latin typeface="+mj-lt"/>
                <a:cs typeface="Times New Roman" panose="02020603050405020304" pitchFamily="18" charset="0"/>
              </a:rPr>
              <a:t>investigué 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la motivation inconsciente produite par de l’argent</a:t>
            </a:r>
            <a:r>
              <a:rPr lang="fr-BE" sz="2400" dirty="0">
                <a:latin typeface="+mj-lt"/>
                <a:cs typeface="Times New Roman" panose="02020603050405020304" pitchFamily="18" charset="0"/>
              </a:rPr>
              <a:t> sur </a:t>
            </a:r>
            <a:r>
              <a:rPr kumimoji="0" lang="fr-BE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l’activité physiologique (conductance de la peau), l’activité cérébrale (activation du pallidum), et sur le comportement (force exercée)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5FFB4-3C88-5B59-20AE-8F37D6FEF261}"/>
              </a:ext>
            </a:extLst>
          </p:cNvPr>
          <p:cNvSpPr txBox="1"/>
          <p:nvPr/>
        </p:nvSpPr>
        <p:spPr>
          <a:xfrm>
            <a:off x="117763" y="136523"/>
            <a:ext cx="119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sz="2400" b="1" dirty="0">
                <a:solidFill>
                  <a:srgbClr val="17D40E"/>
                </a:solidFill>
                <a:latin typeface="+mj-lt"/>
                <a:cs typeface="Times New Roman" panose="02020603050405020304" pitchFamily="18" charset="0"/>
              </a:rPr>
              <a:t>La motivation inconsciente est-elle possible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521CF-2ACC-20E9-BFDB-04EA81C3AAEC}"/>
              </a:ext>
            </a:extLst>
          </p:cNvPr>
          <p:cNvSpPr/>
          <p:nvPr/>
        </p:nvSpPr>
        <p:spPr>
          <a:xfrm>
            <a:off x="481028" y="603174"/>
            <a:ext cx="704087" cy="168814"/>
          </a:xfrm>
          <a:prstGeom prst="rect">
            <a:avLst/>
          </a:prstGeom>
          <a:solidFill>
            <a:srgbClr val="FE4A0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1D171-17D0-B8CC-B7E7-1EA939BCF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39" y="2153483"/>
            <a:ext cx="10015119" cy="3932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56F4E3-DC6F-B0E7-297E-2CB309757F00}"/>
              </a:ext>
            </a:extLst>
          </p:cNvPr>
          <p:cNvSpPr txBox="1"/>
          <p:nvPr/>
        </p:nvSpPr>
        <p:spPr>
          <a:xfrm>
            <a:off x="283920" y="6121871"/>
            <a:ext cx="1162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Pessiglione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, M., Schmidt, L.,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Draganski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, B., Kalisch, R., Lau, H., Dolan, R. J., &amp; Frith, C. D. (2007). How the Brain Translates Money into Force.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Science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 (New York, N.Y.).</a:t>
            </a:r>
          </a:p>
        </p:txBody>
      </p:sp>
    </p:spTree>
    <p:extLst>
      <p:ext uri="{BB962C8B-B14F-4D97-AF65-F5344CB8AC3E}">
        <p14:creationId xmlns:p14="http://schemas.microsoft.com/office/powerpoint/2010/main" val="12502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8"/>
    </mc:Choice>
    <mc:Fallback xmlns="">
      <p:transition spd="slow" advTm="1526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1C607-7D4C-2672-8DCA-C2900DA4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D076200-2C51-4DCF-B2EA-E2FEEC6C2D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3814E-2676-21EF-AF03-965F35F32AF0}"/>
              </a:ext>
            </a:extLst>
          </p:cNvPr>
          <p:cNvSpPr txBox="1"/>
          <p:nvPr/>
        </p:nvSpPr>
        <p:spPr>
          <a:xfrm>
            <a:off x="1057836" y="1687927"/>
            <a:ext cx="11016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Présentation de pièces pendant 17 ms, 50 ms et 100 ms :</a:t>
            </a:r>
          </a:p>
          <a:p>
            <a:endParaRPr lang="fr-FR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b="1" dirty="0"/>
              <a:t>17 ms</a:t>
            </a:r>
            <a:r>
              <a:rPr lang="fr-FR" sz="2400" dirty="0"/>
              <a:t> : censé être traité uniquement de manière inconsciente.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b="1" dirty="0"/>
              <a:t>50 ms</a:t>
            </a:r>
            <a:r>
              <a:rPr lang="fr-FR" sz="2400" dirty="0"/>
              <a:t> : censé être traité principalement de manière inconsciente, mais à la limite de la conscience.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400" b="1" dirty="0"/>
              <a:t>100 ms</a:t>
            </a:r>
            <a:r>
              <a:rPr lang="fr-FR" sz="2400" dirty="0"/>
              <a:t> : censé être traité de manière consciente.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4888CF-E203-FE37-E7DF-684C766F102A}"/>
              </a:ext>
            </a:extLst>
          </p:cNvPr>
          <p:cNvSpPr/>
          <p:nvPr/>
        </p:nvSpPr>
        <p:spPr>
          <a:xfrm>
            <a:off x="481028" y="603174"/>
            <a:ext cx="704087" cy="168814"/>
          </a:xfrm>
          <a:prstGeom prst="rect">
            <a:avLst/>
          </a:prstGeom>
          <a:solidFill>
            <a:srgbClr val="FE4A0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AEE5F-ECEA-7F58-1D2E-81F138C0B53F}"/>
              </a:ext>
            </a:extLst>
          </p:cNvPr>
          <p:cNvSpPr txBox="1"/>
          <p:nvPr/>
        </p:nvSpPr>
        <p:spPr>
          <a:xfrm>
            <a:off x="283920" y="6121871"/>
            <a:ext cx="1162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Pessiglione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, M., Schmidt, L.,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Draganski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, B., Kalisch, R., Lau, H., Dolan, R. J., &amp; Frith, C. D. (2007). How the Brain Translates Money into Force.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Science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 (New York, N.Y.).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5B66C-738C-482E-E68C-6007AB804F1F}"/>
              </a:ext>
            </a:extLst>
          </p:cNvPr>
          <p:cNvSpPr txBox="1"/>
          <p:nvPr/>
        </p:nvSpPr>
        <p:spPr>
          <a:xfrm>
            <a:off x="117763" y="136523"/>
            <a:ext cx="119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sz="2400" b="1" dirty="0">
                <a:solidFill>
                  <a:srgbClr val="17D40E"/>
                </a:solidFill>
                <a:latin typeface="+mj-lt"/>
                <a:cs typeface="Times New Roman" panose="02020603050405020304" pitchFamily="18" charset="0"/>
              </a:rPr>
              <a:t>La motivation inconsciente est-elle possible ?</a:t>
            </a:r>
          </a:p>
        </p:txBody>
      </p:sp>
    </p:spTree>
    <p:extLst>
      <p:ext uri="{BB962C8B-B14F-4D97-AF65-F5344CB8AC3E}">
        <p14:creationId xmlns:p14="http://schemas.microsoft.com/office/powerpoint/2010/main" val="1106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8"/>
    </mc:Choice>
    <mc:Fallback xmlns="">
      <p:transition spd="slow" advTm="1526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2341E-F5D3-CE7A-FDED-AF1D258F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D7C985-AB4A-BE50-5D4D-37938E78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D076200-2C51-4DCF-B2EA-E2FEEC6C2D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047307-8496-FF93-17C6-BCE7DC7887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04"/>
          <a:stretch/>
        </p:blipFill>
        <p:spPr>
          <a:xfrm>
            <a:off x="7856462" y="415255"/>
            <a:ext cx="2405071" cy="5491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ECB7A7-DA18-5672-F657-7BD0626CD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3" y="1952790"/>
            <a:ext cx="5494988" cy="241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CDEAE-8419-2E27-7E1F-882704009195}"/>
              </a:ext>
            </a:extLst>
          </p:cNvPr>
          <p:cNvSpPr/>
          <p:nvPr/>
        </p:nvSpPr>
        <p:spPr>
          <a:xfrm>
            <a:off x="481028" y="603174"/>
            <a:ext cx="704087" cy="168814"/>
          </a:xfrm>
          <a:prstGeom prst="rect">
            <a:avLst/>
          </a:prstGeom>
          <a:solidFill>
            <a:srgbClr val="FE4A0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528FC-E244-B534-0569-FEBBF950DF94}"/>
              </a:ext>
            </a:extLst>
          </p:cNvPr>
          <p:cNvSpPr txBox="1"/>
          <p:nvPr/>
        </p:nvSpPr>
        <p:spPr>
          <a:xfrm>
            <a:off x="117763" y="136523"/>
            <a:ext cx="119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sz="2400" b="1" dirty="0">
                <a:solidFill>
                  <a:srgbClr val="17D40E"/>
                </a:solidFill>
                <a:latin typeface="+mj-lt"/>
                <a:cs typeface="Times New Roman" panose="02020603050405020304" pitchFamily="18" charset="0"/>
              </a:rPr>
              <a:t>La motivation inconsciente est-elle possible?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D8CA3-A1E7-15BA-4699-758F49E094B1}"/>
              </a:ext>
            </a:extLst>
          </p:cNvPr>
          <p:cNvSpPr txBox="1"/>
          <p:nvPr/>
        </p:nvSpPr>
        <p:spPr>
          <a:xfrm>
            <a:off x="283920" y="6121871"/>
            <a:ext cx="11624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Pessiglione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, M., Schmidt, L.,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Draganski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, B., Kalisch, R., Lau, H., Dolan, R. J., &amp; Frith, C. D. (2007). How the Brain Translates Money into Force.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Science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 (New York, N.Y.).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6CC8E4-6A11-E08C-1D66-CADEBAD83885}"/>
              </a:ext>
            </a:extLst>
          </p:cNvPr>
          <p:cNvCxnSpPr>
            <a:cxnSpLocks/>
          </p:cNvCxnSpPr>
          <p:nvPr/>
        </p:nvCxnSpPr>
        <p:spPr>
          <a:xfrm flipV="1">
            <a:off x="4451097" y="2545976"/>
            <a:ext cx="3034431" cy="468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16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268">
        <p159:morph option="byObject"/>
      </p:transition>
    </mc:Choice>
    <mc:Fallback xmlns="">
      <p:transition spd="slow" advTm="15268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9CC75-BA77-7299-7969-7A68AC64A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0DB94-7B0B-8F40-D9E8-647E45EB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D076200-2C51-4DCF-B2EA-E2FEEC6C2D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09FFF1-2E7E-91FB-CE14-143D4A0A9DA3}"/>
              </a:ext>
            </a:extLst>
          </p:cNvPr>
          <p:cNvSpPr/>
          <p:nvPr/>
        </p:nvSpPr>
        <p:spPr>
          <a:xfrm>
            <a:off x="481028" y="603174"/>
            <a:ext cx="704087" cy="168814"/>
          </a:xfrm>
          <a:prstGeom prst="rect">
            <a:avLst/>
          </a:prstGeom>
          <a:solidFill>
            <a:srgbClr val="FE4A0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5DE74-533B-4275-D7BF-4831D5B35058}"/>
              </a:ext>
            </a:extLst>
          </p:cNvPr>
          <p:cNvSpPr txBox="1"/>
          <p:nvPr/>
        </p:nvSpPr>
        <p:spPr>
          <a:xfrm>
            <a:off x="117763" y="136523"/>
            <a:ext cx="11956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sz="2400" b="1" dirty="0">
                <a:solidFill>
                  <a:srgbClr val="17D40E"/>
                </a:solidFill>
                <a:latin typeface="+mj-lt"/>
                <a:cs typeface="Times New Roman" panose="02020603050405020304" pitchFamily="18" charset="0"/>
              </a:rPr>
              <a:t>La motivation inconsciente est-elle possible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920C-551C-3B52-EFFA-5A10A3276E18}"/>
              </a:ext>
            </a:extLst>
          </p:cNvPr>
          <p:cNvSpPr txBox="1">
            <a:spLocks/>
          </p:cNvSpPr>
          <p:nvPr/>
        </p:nvSpPr>
        <p:spPr>
          <a:xfrm>
            <a:off x="502882" y="1471918"/>
            <a:ext cx="11304495" cy="42462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Problème(s) statistique(s) identifié(s) dans l’article :</a:t>
            </a:r>
            <a:br>
              <a:rPr lang="fr-FR" dirty="0"/>
            </a:br>
            <a:r>
              <a:rPr lang="fr-FR" dirty="0"/>
              <a:t>??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Réplication en cours à l’ULB :</a:t>
            </a:r>
          </a:p>
          <a:p>
            <a:pPr lvl="1"/>
            <a:r>
              <a:rPr lang="fr-FR" b="1" dirty="0"/>
              <a:t>Phase 1</a:t>
            </a:r>
            <a:r>
              <a:rPr lang="fr-FR" dirty="0"/>
              <a:t> : réplication à l’identique.</a:t>
            </a:r>
          </a:p>
          <a:p>
            <a:pPr lvl="1"/>
            <a:r>
              <a:rPr lang="fr-FR" b="1" dirty="0"/>
              <a:t>Phase 2</a:t>
            </a:r>
            <a:r>
              <a:rPr lang="fr-FR" dirty="0"/>
              <a:t> : réplication avec des améliorations méthodologiques.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C2F091-0772-6031-24B3-6B3278CA8145}"/>
              </a:ext>
            </a:extLst>
          </p:cNvPr>
          <p:cNvSpPr txBox="1">
            <a:spLocks/>
          </p:cNvSpPr>
          <p:nvPr/>
        </p:nvSpPr>
        <p:spPr>
          <a:xfrm>
            <a:off x="443751" y="5235770"/>
            <a:ext cx="11304495" cy="10319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Nous allons appliquer ce que nous avons appris à ces données et comprendre pourquoi il est essentiel d’utiliser correctement les outils statistiques à notre disposition.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934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8"/>
    </mc:Choice>
    <mc:Fallback xmlns="">
      <p:transition spd="slow" advTm="15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55577-198A-1AFF-F360-32E89BB2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EDAA649-91E8-7312-F15D-3E98047A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6409"/>
            <a:ext cx="10241280" cy="548012"/>
          </a:xfrm>
        </p:spPr>
        <p:txBody>
          <a:bodyPr>
            <a:normAutofit fontScale="90000"/>
          </a:bodyPr>
          <a:lstStyle/>
          <a:p>
            <a:r>
              <a:rPr lang="fr-BE" dirty="0"/>
              <a:t>Présentation données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B9B7D-4D90-9CB7-CE35-F642C9726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727"/>
          <a:stretch/>
        </p:blipFill>
        <p:spPr>
          <a:xfrm>
            <a:off x="7175284" y="806331"/>
            <a:ext cx="4903437" cy="5182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E438B7-CAAD-E5A1-6A48-E220E1B5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509"/>
          <a:stretch/>
        </p:blipFill>
        <p:spPr>
          <a:xfrm>
            <a:off x="2917714" y="869084"/>
            <a:ext cx="3942239" cy="51198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81E866-7F24-9D82-95B6-307D217DCC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421" t="4528"/>
          <a:stretch/>
        </p:blipFill>
        <p:spPr>
          <a:xfrm>
            <a:off x="81869" y="2932824"/>
            <a:ext cx="1940108" cy="3144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7E8B8-4400-BB0A-F360-9AED6B48A1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951" r="21712"/>
          <a:stretch/>
        </p:blipFill>
        <p:spPr>
          <a:xfrm>
            <a:off x="113279" y="586988"/>
            <a:ext cx="2321808" cy="1988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3923D3-5504-0AE2-0A28-1869D094EEBC}"/>
              </a:ext>
            </a:extLst>
          </p:cNvPr>
          <p:cNvCxnSpPr>
            <a:cxnSpLocks/>
          </p:cNvCxnSpPr>
          <p:nvPr/>
        </p:nvCxnSpPr>
        <p:spPr>
          <a:xfrm flipH="1">
            <a:off x="1595718" y="2117983"/>
            <a:ext cx="426259" cy="986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87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A603373-6766-8FF3-05F5-01BECA37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69164"/>
            <a:ext cx="10241280" cy="548012"/>
          </a:xfrm>
        </p:spPr>
        <p:txBody>
          <a:bodyPr>
            <a:normAutofit fontScale="90000"/>
          </a:bodyPr>
          <a:lstStyle/>
          <a:p>
            <a:r>
              <a:rPr lang="fr-BE" dirty="0"/>
              <a:t>Présentation données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F83D4-C8BF-29F9-4D06-53E4470D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626"/>
          <a:stretch/>
        </p:blipFill>
        <p:spPr>
          <a:xfrm>
            <a:off x="1726206" y="910463"/>
            <a:ext cx="8739588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0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865A-BDDE-40E7-EC54-1D800245A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3CD28C-A81E-BF2C-DAB8-C24CA437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2" y="817194"/>
            <a:ext cx="7735957" cy="7785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0AF73-D6A4-5175-E165-36D49DEF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421" t="4528"/>
          <a:stretch/>
        </p:blipFill>
        <p:spPr>
          <a:xfrm>
            <a:off x="9745822" y="1023342"/>
            <a:ext cx="1940108" cy="3144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208F4-0334-50F8-7702-5997412E941D}"/>
              </a:ext>
            </a:extLst>
          </p:cNvPr>
          <p:cNvSpPr txBox="1">
            <a:spLocks/>
          </p:cNvSpPr>
          <p:nvPr/>
        </p:nvSpPr>
        <p:spPr>
          <a:xfrm>
            <a:off x="274103" y="2515527"/>
            <a:ext cx="9471720" cy="18477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Question </a:t>
            </a:r>
            <a:r>
              <a:rPr lang="fr-BE" dirty="0">
                <a:sym typeface="Wingdings" panose="05000000000000000000" pitchFamily="2" charset="2"/>
              </a:rPr>
              <a:t> Est-ce que la différence entre les pièces présentées est significative pour chacun des temps de présentations (i.e., 17ms, 50ms, 100ms). </a:t>
            </a:r>
          </a:p>
          <a:p>
            <a:pPr marL="0" indent="0">
              <a:buNone/>
            </a:pPr>
            <a:r>
              <a:rPr lang="fr-BE" dirty="0"/>
              <a:t>Exercice 1 :</a:t>
            </a:r>
          </a:p>
          <a:p>
            <a:pPr marL="0" indent="0">
              <a:buNone/>
            </a:pPr>
            <a:r>
              <a:rPr lang="fr-BE" dirty="0"/>
              <a:t>Réaliser les t-tests appariés pour voir ce que vous trouvez. 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122A79-BE56-4E82-492C-23680E08109D}"/>
              </a:ext>
            </a:extLst>
          </p:cNvPr>
          <p:cNvSpPr txBox="1">
            <a:spLocks/>
          </p:cNvSpPr>
          <p:nvPr/>
        </p:nvSpPr>
        <p:spPr>
          <a:xfrm>
            <a:off x="274102" y="5033417"/>
            <a:ext cx="9471720" cy="4993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Problème ? </a:t>
            </a:r>
          </a:p>
        </p:txBody>
      </p:sp>
    </p:spTree>
    <p:extLst>
      <p:ext uri="{BB962C8B-B14F-4D97-AF65-F5344CB8AC3E}">
        <p14:creationId xmlns:p14="http://schemas.microsoft.com/office/powerpoint/2010/main" val="329746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BAFCD6-14A5-057B-4134-A116F5E96E57}"/>
              </a:ext>
            </a:extLst>
          </p:cNvPr>
          <p:cNvSpPr txBox="1">
            <a:spLocks/>
          </p:cNvSpPr>
          <p:nvPr/>
        </p:nvSpPr>
        <p:spPr>
          <a:xfrm>
            <a:off x="184651" y="179833"/>
            <a:ext cx="947172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Le problème de la multiplication des tests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BB876B-FB6D-C955-BB1F-2126DB9ACC57}"/>
              </a:ext>
            </a:extLst>
          </p:cNvPr>
          <p:cNvSpPr txBox="1">
            <a:spLocks/>
          </p:cNvSpPr>
          <p:nvPr/>
        </p:nvSpPr>
        <p:spPr>
          <a:xfrm>
            <a:off x="184651" y="1157181"/>
            <a:ext cx="4735219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Maintenir le niveau de notre erreur de type 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C2C35-CC24-1E59-9CF4-EB1D505A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57" y="388091"/>
            <a:ext cx="4189343" cy="5585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A9D9D8-79D7-53E3-058C-9EE467985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0" y="1772675"/>
            <a:ext cx="5588864" cy="45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63E3B-F425-0D2B-6527-21E67A10D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8BE099-24FF-CB8D-AACC-F88675831C35}"/>
              </a:ext>
            </a:extLst>
          </p:cNvPr>
          <p:cNvSpPr txBox="1">
            <a:spLocks/>
          </p:cNvSpPr>
          <p:nvPr/>
        </p:nvSpPr>
        <p:spPr>
          <a:xfrm>
            <a:off x="184651" y="1157181"/>
            <a:ext cx="4735219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Maintenir le niveau de notre erreur de type 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AC9E3-E633-C81E-90D1-E2D5A27F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57" y="388091"/>
            <a:ext cx="4189343" cy="55857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17F842-AFEF-9685-16F9-64E39EFF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04" y="1729873"/>
            <a:ext cx="5537842" cy="424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9740-1A57-7628-0014-623065829607}"/>
              </a:ext>
            </a:extLst>
          </p:cNvPr>
          <p:cNvSpPr txBox="1">
            <a:spLocks/>
          </p:cNvSpPr>
          <p:nvPr/>
        </p:nvSpPr>
        <p:spPr>
          <a:xfrm>
            <a:off x="184651" y="179833"/>
            <a:ext cx="947172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Le problème de la multiplication des tests</a:t>
            </a:r>
          </a:p>
        </p:txBody>
      </p:sp>
    </p:spTree>
    <p:extLst>
      <p:ext uri="{BB962C8B-B14F-4D97-AF65-F5344CB8AC3E}">
        <p14:creationId xmlns:p14="http://schemas.microsoft.com/office/powerpoint/2010/main" val="335137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"/>
              <a:t>RÉGRESSION LINÉAIRE</a:t>
            </a:r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484095" y="870671"/>
            <a:ext cx="10241280" cy="9805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 fontScale="92500"/>
          </a:bodyPr>
          <a:lstStyle/>
          <a:p>
            <a:pPr marL="237061" indent="-23600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" dirty="0"/>
              <a:t>La régression est un modèle qui cherche la relation entre une variable et une (des) autre(s) variable(s).</a:t>
            </a:r>
            <a:endParaRPr dirty="0"/>
          </a:p>
          <a:p>
            <a:pPr marL="237061" indent="-236002">
              <a:spcBef>
                <a:spcPts val="1067"/>
              </a:spcBef>
              <a:buClr>
                <a:schemeClr val="dk1"/>
              </a:buClr>
              <a:buSzPct val="100000"/>
            </a:pPr>
            <a:r>
              <a:rPr lang="fr" dirty="0"/>
              <a:t>Un modèle sert à avoir une représentation simplifiée d’un phénomène plus complexe.</a:t>
            </a:r>
            <a:endParaRPr dirty="0"/>
          </a:p>
        </p:txBody>
      </p:sp>
      <p:pic>
        <p:nvPicPr>
          <p:cNvPr id="326" name="Google Shape;326;p46" descr="plot (2400×1800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168" y="2004741"/>
            <a:ext cx="4685600" cy="3514000"/>
          </a:xfrm>
          <a:prstGeom prst="roundRect">
            <a:avLst>
              <a:gd name="adj" fmla="val 5443"/>
            </a:avLst>
          </a:prstGeom>
          <a:noFill/>
          <a:ln w="9525" cap="flat" cmpd="sng">
            <a:solidFill>
              <a:srgbClr val="3543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7" name="Google Shape;327;p46"/>
          <p:cNvSpPr txBox="1"/>
          <p:nvPr/>
        </p:nvSpPr>
        <p:spPr>
          <a:xfrm>
            <a:off x="5870800" y="2134333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Est-ce qu’avoir du plaisir à étudier les statistiques prédit notre perception de nos capacités en statistique ? </a:t>
            </a:r>
            <a:endParaRPr sz="1467" dirty="0"/>
          </a:p>
        </p:txBody>
      </p:sp>
      <p:sp>
        <p:nvSpPr>
          <p:cNvPr id="328" name="Google Shape;328;p46"/>
          <p:cNvSpPr txBox="1"/>
          <p:nvPr/>
        </p:nvSpPr>
        <p:spPr>
          <a:xfrm>
            <a:off x="5987340" y="3068249"/>
            <a:ext cx="2331907" cy="181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Interprétation visuelle: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Subjectif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Interprétation difficile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Données complètes</a:t>
            </a:r>
            <a:endParaRPr sz="1467"/>
          </a:p>
          <a:p>
            <a:endParaRPr sz="1867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0F60A-A43C-4EB4-26FE-E1DC6B47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13EE3-A368-C2A7-6C6B-BD897A58CBC2}"/>
              </a:ext>
            </a:extLst>
          </p:cNvPr>
          <p:cNvSpPr txBox="1">
            <a:spLocks/>
          </p:cNvSpPr>
          <p:nvPr/>
        </p:nvSpPr>
        <p:spPr>
          <a:xfrm>
            <a:off x="184651" y="1157181"/>
            <a:ext cx="4735219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Maintenir le niveau de notre erreur de type 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4DC867-F744-A273-30B2-2EEEDB1C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57" y="388091"/>
            <a:ext cx="4189343" cy="55857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2A8782-0891-960F-0891-74AC2136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54" y="1670239"/>
            <a:ext cx="5914663" cy="43036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69E75E-DA79-D039-FF6A-D1EE40487F41}"/>
              </a:ext>
            </a:extLst>
          </p:cNvPr>
          <p:cNvSpPr txBox="1">
            <a:spLocks/>
          </p:cNvSpPr>
          <p:nvPr/>
        </p:nvSpPr>
        <p:spPr>
          <a:xfrm>
            <a:off x="184651" y="179833"/>
            <a:ext cx="947172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Le problème de la multiplication des tests</a:t>
            </a:r>
          </a:p>
        </p:txBody>
      </p:sp>
    </p:spTree>
    <p:extLst>
      <p:ext uri="{BB962C8B-B14F-4D97-AF65-F5344CB8AC3E}">
        <p14:creationId xmlns:p14="http://schemas.microsoft.com/office/powerpoint/2010/main" val="308447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A22315-70DC-5AB8-2B75-C1B333B3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04" y="1572309"/>
            <a:ext cx="5771877" cy="3866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B629D5-6531-71D7-B091-A5BD32A1D52E}"/>
              </a:ext>
            </a:extLst>
          </p:cNvPr>
          <p:cNvSpPr txBox="1"/>
          <p:nvPr/>
        </p:nvSpPr>
        <p:spPr>
          <a:xfrm>
            <a:off x="81419" y="6098842"/>
            <a:ext cx="12350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</a:rPr>
              <a:t>Lakens</a:t>
            </a:r>
            <a:r>
              <a:rPr lang="en-US" sz="1200" dirty="0">
                <a:effectLst/>
              </a:rPr>
              <a:t>, D. (2022). Why P values are not measures of evidence. </a:t>
            </a:r>
            <a:r>
              <a:rPr lang="en-US" sz="1200" i="1" dirty="0">
                <a:effectLst/>
              </a:rPr>
              <a:t>Trends in Ecology &amp; Evolution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37</a:t>
            </a:r>
            <a:r>
              <a:rPr lang="en-US" sz="1200" dirty="0">
                <a:effectLst/>
              </a:rPr>
              <a:t>(4), 289–290. </a:t>
            </a:r>
            <a:r>
              <a:rPr lang="en-US" sz="1200" dirty="0">
                <a:effectLst/>
                <a:hlinkClick r:id="rId3"/>
              </a:rPr>
              <a:t>https://doi.org/10.1016/j.tree.2021.12.006</a:t>
            </a:r>
            <a:endParaRPr lang="en-US" sz="1200" dirty="0">
              <a:effectLst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B656A2-4A02-876D-950E-D6D884608387}"/>
              </a:ext>
            </a:extLst>
          </p:cNvPr>
          <p:cNvSpPr txBox="1">
            <a:spLocks/>
          </p:cNvSpPr>
          <p:nvPr/>
        </p:nvSpPr>
        <p:spPr>
          <a:xfrm>
            <a:off x="184651" y="179833"/>
            <a:ext cx="1128919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La p-valeur sert à rejeter l’hypothèse nulle ; elle ne doit pas être traitée comme une quantité.</a:t>
            </a:r>
            <a:endParaRPr lang="fr-B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F90E2B-0EAB-ABCC-97F4-4AF56607C21B}"/>
              </a:ext>
            </a:extLst>
          </p:cNvPr>
          <p:cNvSpPr txBox="1">
            <a:spLocks/>
          </p:cNvSpPr>
          <p:nvPr/>
        </p:nvSpPr>
        <p:spPr>
          <a:xfrm>
            <a:off x="81419" y="1572309"/>
            <a:ext cx="5793288" cy="35257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On détermine un échantillon (puissance) et un seuil pour notre erreur de type I (par exemple, 0,05).</a:t>
            </a:r>
          </a:p>
          <a:p>
            <a:r>
              <a:rPr lang="fr-FR" dirty="0"/>
              <a:t>Si p &lt; 0,05, on rejette l’hypothèse nulle en acceptant un risque de 5 % de se tromper.</a:t>
            </a:r>
          </a:p>
          <a:p>
            <a:r>
              <a:rPr lang="fr-FR" dirty="0"/>
              <a:t>Si p &gt; 0,05, on ne rejette pas l’hypothèse nulle.</a:t>
            </a:r>
          </a:p>
          <a:p>
            <a:pPr marL="0" indent="0">
              <a:buNone/>
            </a:pPr>
            <a:r>
              <a:rPr lang="fr-FR" dirty="0"/>
              <a:t>Il n’existe pas de notion d’effet « très significatif » ou de « tendance ».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72683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8EA15-F75B-C6E3-19C1-F63C56B0F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B48B5B-3EB4-0E1F-428C-F963A0A443B3}"/>
              </a:ext>
            </a:extLst>
          </p:cNvPr>
          <p:cNvSpPr txBox="1">
            <a:spLocks/>
          </p:cNvSpPr>
          <p:nvPr/>
        </p:nvSpPr>
        <p:spPr>
          <a:xfrm>
            <a:off x="184651" y="179833"/>
            <a:ext cx="9471720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Le problème de la sélection des tests et la distinction entre tests planifiées et post-hoc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9FD05E-54F2-B242-FE88-E726AA5A2CB7}"/>
              </a:ext>
            </a:extLst>
          </p:cNvPr>
          <p:cNvSpPr txBox="1">
            <a:spLocks/>
          </p:cNvSpPr>
          <p:nvPr/>
        </p:nvSpPr>
        <p:spPr>
          <a:xfrm>
            <a:off x="168019" y="581715"/>
            <a:ext cx="4735219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Maintenir le niveau de notre erreur de type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5B926-E63A-3413-6196-A0FFE549ED5B}"/>
              </a:ext>
            </a:extLst>
          </p:cNvPr>
          <p:cNvSpPr txBox="1">
            <a:spLocks/>
          </p:cNvSpPr>
          <p:nvPr/>
        </p:nvSpPr>
        <p:spPr>
          <a:xfrm>
            <a:off x="184651" y="4569389"/>
            <a:ext cx="9561171" cy="4165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B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E64D3A-E415-38C4-367C-7E3DCF407DDF}"/>
              </a:ext>
            </a:extLst>
          </p:cNvPr>
          <p:cNvSpPr txBox="1">
            <a:spLocks/>
          </p:cNvSpPr>
          <p:nvPr/>
        </p:nvSpPr>
        <p:spPr>
          <a:xfrm>
            <a:off x="184651" y="5284302"/>
            <a:ext cx="11872878" cy="10896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A0188-4642-DF92-BC03-E5AE05EACE46}"/>
              </a:ext>
            </a:extLst>
          </p:cNvPr>
          <p:cNvSpPr txBox="1"/>
          <p:nvPr/>
        </p:nvSpPr>
        <p:spPr>
          <a:xfrm>
            <a:off x="167378" y="1008353"/>
            <a:ext cx="9471719" cy="547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</a:t>
            </a:r>
            <a:br>
              <a:rPr lang="fr-FR" sz="1600" dirty="0"/>
            </a:br>
            <a:r>
              <a:rPr lang="fr-FR" sz="1600" dirty="0"/>
              <a:t>La différence entre les pièces présentées est-elle significative pour chacun des temps de présentation (c.-à-d. 17 ms, 50 ms, 100 ms) ?</a:t>
            </a:r>
          </a:p>
          <a:p>
            <a:endParaRPr lang="fr-FR" sz="1600" dirty="0"/>
          </a:p>
          <a:p>
            <a:r>
              <a:rPr lang="fr-FR" sz="1600" b="1" dirty="0"/>
              <a:t>Question alternative 1</a:t>
            </a:r>
            <a:br>
              <a:rPr lang="fr-FR" sz="1600" dirty="0"/>
            </a:br>
            <a:r>
              <a:rPr lang="fr-FR" sz="1600" dirty="0"/>
              <a:t>Lorsque la motivation est élevée (1 €), les participant(e)s serrent-ils/elles plus fort à 100 ms qu’à 50 ms et qu’à 17 ms ?</a:t>
            </a:r>
          </a:p>
          <a:p>
            <a:endParaRPr lang="fr-FR" sz="1600" dirty="0"/>
          </a:p>
          <a:p>
            <a:r>
              <a:rPr lang="fr-FR" sz="1600" b="1" dirty="0"/>
              <a:t>Question alternative 2</a:t>
            </a:r>
            <a:br>
              <a:rPr lang="fr-FR" sz="1600" dirty="0"/>
            </a:br>
            <a:r>
              <a:rPr lang="fr-FR" sz="1600" dirty="0"/>
              <a:t>Lorsque la motivation est élevée (1 €), les participant(e)s serrent-ils/elles plus fort à 50 ms qu’à 17 ms ?</a:t>
            </a:r>
          </a:p>
          <a:p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b="1" dirty="0"/>
              <a:t>Approche méthodologique</a:t>
            </a:r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buFont typeface="+mj-lt"/>
              <a:buAutoNum type="arabicPeriod"/>
            </a:pPr>
            <a:r>
              <a:rPr lang="fr-FR" sz="1600" b="1" dirty="0"/>
              <a:t> Avec </a:t>
            </a:r>
            <a:r>
              <a:rPr lang="fr-FR" sz="1600" b="1" dirty="0" err="1"/>
              <a:t>pré-enregistrement</a:t>
            </a:r>
            <a:r>
              <a:rPr lang="fr-FR" sz="1600" b="1" dirty="0"/>
              <a:t> :</a:t>
            </a:r>
            <a:endParaRPr lang="fr-FR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Effectuer uniquement les tests planifiés et appliquer une correction pour ces tests.</a:t>
            </a:r>
          </a:p>
          <a:p>
            <a:pPr>
              <a:buFont typeface="+mj-lt"/>
              <a:buAutoNum type="arabicPeriod"/>
            </a:pPr>
            <a:r>
              <a:rPr lang="fr-FR" sz="1600" b="1" dirty="0"/>
              <a:t> Sans </a:t>
            </a:r>
            <a:r>
              <a:rPr lang="fr-FR" sz="1600" b="1" dirty="0" err="1"/>
              <a:t>pré-enregistrement</a:t>
            </a:r>
            <a:r>
              <a:rPr lang="fr-FR" sz="1600" b="1" dirty="0"/>
              <a:t> :</a:t>
            </a:r>
            <a:endParaRPr lang="fr-FR" sz="1600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Construire un modèle intégrant les variables prédictives (régression ou ANOVA).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Réaliser des tests post-hoc sur les effets significatifs pour limiter le nombre de tests.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fr-FR" sz="1600" dirty="0"/>
              <a:t>Appliquer une correction pour les comparaisons multiples.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4ACAE-2105-60A6-1D65-47C8FCB7C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421" t="4528"/>
          <a:stretch/>
        </p:blipFill>
        <p:spPr>
          <a:xfrm>
            <a:off x="9745822" y="1023342"/>
            <a:ext cx="1940108" cy="3144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00687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500F5-1944-5471-9E17-A21200765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0169B-E3EF-A54B-0A21-0C0D0624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421" t="4528"/>
          <a:stretch/>
        </p:blipFill>
        <p:spPr>
          <a:xfrm>
            <a:off x="9745822" y="1023342"/>
            <a:ext cx="1940108" cy="3144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815969-109B-4796-BD4F-A2E6A75B6B0F}"/>
              </a:ext>
            </a:extLst>
          </p:cNvPr>
          <p:cNvSpPr txBox="1">
            <a:spLocks/>
          </p:cNvSpPr>
          <p:nvPr/>
        </p:nvSpPr>
        <p:spPr>
          <a:xfrm>
            <a:off x="506070" y="919808"/>
            <a:ext cx="9471720" cy="46652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Question :</a:t>
            </a:r>
            <a:br>
              <a:rPr lang="fr-FR" dirty="0"/>
            </a:br>
            <a:r>
              <a:rPr lang="fr-FR" dirty="0"/>
              <a:t>La différence entre les pièces présentées est-elle significative pour chacun des temps de présentation (c.-à-d. 17 ms, 50 ms, 100 ms) ?</a:t>
            </a:r>
          </a:p>
          <a:p>
            <a:r>
              <a:rPr lang="fr-FR" b="1" dirty="0"/>
              <a:t>Exercice 2a :</a:t>
            </a:r>
            <a:br>
              <a:rPr lang="fr-FR" dirty="0"/>
            </a:br>
            <a:r>
              <a:rPr lang="fr-FR" dirty="0"/>
              <a:t>Réalisez une ANOVA, puis effectuez des comparaisons post-hoc.</a:t>
            </a:r>
          </a:p>
          <a:p>
            <a:r>
              <a:rPr lang="fr-FR" b="1" dirty="0"/>
              <a:t>Exercice 2b :</a:t>
            </a:r>
            <a:br>
              <a:rPr lang="fr-FR" dirty="0"/>
            </a:br>
            <a:r>
              <a:rPr lang="fr-FR" dirty="0"/>
              <a:t>Effectuez une régression mixte, puis réalisez des comparaisons.</a:t>
            </a:r>
          </a:p>
        </p:txBody>
      </p:sp>
    </p:spTree>
    <p:extLst>
      <p:ext uri="{BB962C8B-B14F-4D97-AF65-F5344CB8AC3E}">
        <p14:creationId xmlns:p14="http://schemas.microsoft.com/office/powerpoint/2010/main" val="16112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6C9C91-6938-D253-7AE1-258B5832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35" y="1105620"/>
            <a:ext cx="3821950" cy="3757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5EF7B-C158-B617-5A0A-074C3AA06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90" t="26316" b="40402"/>
          <a:stretch/>
        </p:blipFill>
        <p:spPr>
          <a:xfrm>
            <a:off x="10029442" y="5772087"/>
            <a:ext cx="656823" cy="64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946ED2-C806-22E1-7FFC-B6F15B774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04" b="1237"/>
          <a:stretch/>
        </p:blipFill>
        <p:spPr>
          <a:xfrm rot="17622316">
            <a:off x="9782607" y="3875288"/>
            <a:ext cx="2991292" cy="1975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F1DBCA-DBF3-A1CA-F733-B625977AF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b="16503"/>
          <a:stretch/>
        </p:blipFill>
        <p:spPr>
          <a:xfrm rot="17622316">
            <a:off x="4205609" y="3091099"/>
            <a:ext cx="2900576" cy="1670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5DE17-5A84-08D2-42DD-AC5714169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76" t="59387" r="75978" b="-1"/>
          <a:stretch/>
        </p:blipFill>
        <p:spPr>
          <a:xfrm rot="17622316">
            <a:off x="5252249" y="5507514"/>
            <a:ext cx="1062708" cy="1020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DDEE02-95D8-8723-0735-D6857264725A}"/>
              </a:ext>
            </a:extLst>
          </p:cNvPr>
          <p:cNvSpPr txBox="1"/>
          <p:nvPr/>
        </p:nvSpPr>
        <p:spPr>
          <a:xfrm>
            <a:off x="7455874" y="1703202"/>
            <a:ext cx="2377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Erreur</a:t>
            </a:r>
            <a:r>
              <a:rPr lang="en-US" sz="16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6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mesure</a:t>
            </a:r>
            <a:endParaRPr lang="LID4096" sz="16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7D02D-A675-3C71-138D-D3DB8BB02DD3}"/>
              </a:ext>
            </a:extLst>
          </p:cNvPr>
          <p:cNvSpPr txBox="1"/>
          <p:nvPr/>
        </p:nvSpPr>
        <p:spPr>
          <a:xfrm>
            <a:off x="9833169" y="2422694"/>
            <a:ext cx="2377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6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Données extrêmes</a:t>
            </a:r>
            <a:endParaRPr lang="LID4096" sz="16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BE2972A0-E008-2332-B323-B51EA481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7404" y="5961011"/>
            <a:ext cx="2208212" cy="369332"/>
          </a:xfrm>
        </p:spPr>
        <p:txBody>
          <a:bodyPr/>
          <a:lstStyle/>
          <a:p>
            <a:fld id="{D39607A7-8386-47DB-8578-DDEDD194E5D4}" type="slidenum">
              <a:rPr lang="en-US" smtClean="0"/>
              <a:t>34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810F4D-0207-08CC-DD1A-37A9D4517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90" t="26316" b="40402"/>
          <a:stretch/>
        </p:blipFill>
        <p:spPr>
          <a:xfrm>
            <a:off x="4528178" y="4909226"/>
            <a:ext cx="913002" cy="14796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96AD7A-C819-46C2-523A-7C79244B7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90" t="26316" b="40402"/>
          <a:stretch/>
        </p:blipFill>
        <p:spPr>
          <a:xfrm>
            <a:off x="7218254" y="4896060"/>
            <a:ext cx="913002" cy="14796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916259-8204-7B52-1D86-19E562233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256" y="5383459"/>
            <a:ext cx="914528" cy="50489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0BA736D-950E-B848-44AF-7FB8874AE088}"/>
              </a:ext>
            </a:extLst>
          </p:cNvPr>
          <p:cNvSpPr txBox="1">
            <a:spLocks/>
          </p:cNvSpPr>
          <p:nvPr/>
        </p:nvSpPr>
        <p:spPr>
          <a:xfrm>
            <a:off x="113231" y="110858"/>
            <a:ext cx="9471720" cy="46652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Gestion des données aberrantes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EA2CE-2810-9988-F511-3966C49D6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b="16503"/>
          <a:stretch/>
        </p:blipFill>
        <p:spPr>
          <a:xfrm rot="17622316">
            <a:off x="7194234" y="3103762"/>
            <a:ext cx="2900576" cy="16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6C6A33-C12C-2C0D-A60F-3805E2364D28}"/>
              </a:ext>
            </a:extLst>
          </p:cNvPr>
          <p:cNvSpPr txBox="1"/>
          <p:nvPr/>
        </p:nvSpPr>
        <p:spPr>
          <a:xfrm>
            <a:off x="148746" y="5893589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https://github.com/mdelacre/Routliers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3DC64-7261-0784-4A1F-8128943E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290" y="0"/>
            <a:ext cx="7877422" cy="55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73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E26FEE-61B6-5805-1270-B5A2111B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09" y="0"/>
            <a:ext cx="11516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14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FE581-CBFE-CB33-405B-6259CCD12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30D72A6-87B8-D6D1-8A0B-593220C8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09" y="0"/>
            <a:ext cx="11516781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04F5646-65EF-2F77-D28F-1E455EDDDFC8}"/>
              </a:ext>
            </a:extLst>
          </p:cNvPr>
          <p:cNvSpPr/>
          <p:nvPr/>
        </p:nvSpPr>
        <p:spPr>
          <a:xfrm>
            <a:off x="1791222" y="5517714"/>
            <a:ext cx="707720" cy="7954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C0E000-D2DC-D33C-5D45-20820466F4AD}"/>
              </a:ext>
            </a:extLst>
          </p:cNvPr>
          <p:cNvSpPr/>
          <p:nvPr/>
        </p:nvSpPr>
        <p:spPr>
          <a:xfrm>
            <a:off x="4223358" y="4991622"/>
            <a:ext cx="707720" cy="13841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42550E-2E73-D200-5809-07B77DFEE65C}"/>
              </a:ext>
            </a:extLst>
          </p:cNvPr>
          <p:cNvSpPr/>
          <p:nvPr/>
        </p:nvSpPr>
        <p:spPr>
          <a:xfrm>
            <a:off x="5606738" y="4586611"/>
            <a:ext cx="707720" cy="17953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7F4D12-73FB-0BE6-C50B-8F485A4E15D9}"/>
              </a:ext>
            </a:extLst>
          </p:cNvPr>
          <p:cNvSpPr/>
          <p:nvPr/>
        </p:nvSpPr>
        <p:spPr>
          <a:xfrm>
            <a:off x="9643717" y="4674382"/>
            <a:ext cx="707720" cy="17953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6948E7-B862-4862-5670-7D6243AD6707}"/>
              </a:ext>
            </a:extLst>
          </p:cNvPr>
          <p:cNvSpPr/>
          <p:nvPr/>
        </p:nvSpPr>
        <p:spPr>
          <a:xfrm>
            <a:off x="3508442" y="176961"/>
            <a:ext cx="512323" cy="17953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889527-9627-C0BE-F31D-310DFF2D10BF}"/>
              </a:ext>
            </a:extLst>
          </p:cNvPr>
          <p:cNvSpPr/>
          <p:nvPr/>
        </p:nvSpPr>
        <p:spPr>
          <a:xfrm>
            <a:off x="2701046" y="1"/>
            <a:ext cx="512323" cy="11024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764845-ACAB-45DF-7F53-1A2694FA785E}"/>
              </a:ext>
            </a:extLst>
          </p:cNvPr>
          <p:cNvSpPr/>
          <p:nvPr/>
        </p:nvSpPr>
        <p:spPr>
          <a:xfrm>
            <a:off x="1854739" y="87550"/>
            <a:ext cx="512323" cy="11024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A25462-E1D5-51B1-846C-038A5E000A81}"/>
              </a:ext>
            </a:extLst>
          </p:cNvPr>
          <p:cNvSpPr/>
          <p:nvPr/>
        </p:nvSpPr>
        <p:spPr>
          <a:xfrm>
            <a:off x="6030222" y="176961"/>
            <a:ext cx="512323" cy="25975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DFC08D-7839-7298-1540-18683B961256}"/>
              </a:ext>
            </a:extLst>
          </p:cNvPr>
          <p:cNvSpPr/>
          <p:nvPr/>
        </p:nvSpPr>
        <p:spPr>
          <a:xfrm>
            <a:off x="7186529" y="4480143"/>
            <a:ext cx="562537" cy="13841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316EA4-3772-437C-C6BE-A181F59657BA}"/>
              </a:ext>
            </a:extLst>
          </p:cNvPr>
          <p:cNvSpPr/>
          <p:nvPr/>
        </p:nvSpPr>
        <p:spPr>
          <a:xfrm>
            <a:off x="8177228" y="4146115"/>
            <a:ext cx="323314" cy="16388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B96971-1E9F-303B-B7EF-E1C7366FE84D}"/>
              </a:ext>
            </a:extLst>
          </p:cNvPr>
          <p:cNvSpPr/>
          <p:nvPr/>
        </p:nvSpPr>
        <p:spPr>
          <a:xfrm>
            <a:off x="8568937" y="3651337"/>
            <a:ext cx="397346" cy="21336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5527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C549D-2AAB-8ACA-5183-1437BBC5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8C6532-9E56-1805-8FA1-7A380AC83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609" y="0"/>
            <a:ext cx="11516781" cy="68579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245D5BE-3F76-F7C1-271F-AEB20024BEC3}"/>
              </a:ext>
            </a:extLst>
          </p:cNvPr>
          <p:cNvSpPr/>
          <p:nvPr/>
        </p:nvSpPr>
        <p:spPr>
          <a:xfrm>
            <a:off x="1791222" y="5517714"/>
            <a:ext cx="707720" cy="7954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A01375-34CC-1594-77D3-8E9C313F5118}"/>
              </a:ext>
            </a:extLst>
          </p:cNvPr>
          <p:cNvSpPr/>
          <p:nvPr/>
        </p:nvSpPr>
        <p:spPr>
          <a:xfrm>
            <a:off x="4223358" y="4991622"/>
            <a:ext cx="707720" cy="13841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A04052-588D-4E30-4FF1-E20D9D90716D}"/>
              </a:ext>
            </a:extLst>
          </p:cNvPr>
          <p:cNvSpPr/>
          <p:nvPr/>
        </p:nvSpPr>
        <p:spPr>
          <a:xfrm>
            <a:off x="5606738" y="4586611"/>
            <a:ext cx="707720" cy="17953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899AC2-73AF-988D-F6CF-F6281FA965FE}"/>
              </a:ext>
            </a:extLst>
          </p:cNvPr>
          <p:cNvSpPr/>
          <p:nvPr/>
        </p:nvSpPr>
        <p:spPr>
          <a:xfrm>
            <a:off x="9643717" y="4674382"/>
            <a:ext cx="707720" cy="17953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F0A6B9-9742-7681-D46C-43DFD906FC7F}"/>
              </a:ext>
            </a:extLst>
          </p:cNvPr>
          <p:cNvSpPr/>
          <p:nvPr/>
        </p:nvSpPr>
        <p:spPr>
          <a:xfrm>
            <a:off x="3508442" y="176961"/>
            <a:ext cx="512323" cy="17953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020E7F-33D4-59CD-63BA-2BCDFBEE3517}"/>
              </a:ext>
            </a:extLst>
          </p:cNvPr>
          <p:cNvSpPr/>
          <p:nvPr/>
        </p:nvSpPr>
        <p:spPr>
          <a:xfrm>
            <a:off x="2701046" y="1"/>
            <a:ext cx="512323" cy="11024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F9DA9E-67DB-7FEF-8500-0B45C1F55D13}"/>
              </a:ext>
            </a:extLst>
          </p:cNvPr>
          <p:cNvSpPr/>
          <p:nvPr/>
        </p:nvSpPr>
        <p:spPr>
          <a:xfrm>
            <a:off x="1854739" y="87550"/>
            <a:ext cx="512323" cy="11024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50C605-2C75-EBA5-8306-3A3B37F7425C}"/>
              </a:ext>
            </a:extLst>
          </p:cNvPr>
          <p:cNvSpPr/>
          <p:nvPr/>
        </p:nvSpPr>
        <p:spPr>
          <a:xfrm>
            <a:off x="6030222" y="176961"/>
            <a:ext cx="512323" cy="25975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11C566-01E4-728E-4C5A-D1283EBC31CB}"/>
              </a:ext>
            </a:extLst>
          </p:cNvPr>
          <p:cNvSpPr/>
          <p:nvPr/>
        </p:nvSpPr>
        <p:spPr>
          <a:xfrm>
            <a:off x="7186529" y="4480143"/>
            <a:ext cx="562537" cy="13841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8AC096-087C-0D21-C0B6-08C7332A1DA9}"/>
              </a:ext>
            </a:extLst>
          </p:cNvPr>
          <p:cNvSpPr/>
          <p:nvPr/>
        </p:nvSpPr>
        <p:spPr>
          <a:xfrm>
            <a:off x="8177228" y="4146115"/>
            <a:ext cx="323314" cy="16388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944E13-9C22-BDEF-BFD2-F68964E4ABA1}"/>
              </a:ext>
            </a:extLst>
          </p:cNvPr>
          <p:cNvSpPr/>
          <p:nvPr/>
        </p:nvSpPr>
        <p:spPr>
          <a:xfrm>
            <a:off x="8568937" y="3651337"/>
            <a:ext cx="397346" cy="21336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8625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335FB-4395-590A-F7BB-D41F81013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C713C-EE8C-0038-2F66-5E6AFD0E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421" t="4528"/>
          <a:stretch/>
        </p:blipFill>
        <p:spPr>
          <a:xfrm>
            <a:off x="9745822" y="1023342"/>
            <a:ext cx="1940108" cy="3144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DB574E-D67F-EC74-D55C-437A45E373B6}"/>
              </a:ext>
            </a:extLst>
          </p:cNvPr>
          <p:cNvSpPr txBox="1">
            <a:spLocks/>
          </p:cNvSpPr>
          <p:nvPr/>
        </p:nvSpPr>
        <p:spPr>
          <a:xfrm>
            <a:off x="506070" y="919808"/>
            <a:ext cx="9471720" cy="46652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Question :</a:t>
            </a:r>
            <a:br>
              <a:rPr lang="fr-FR" dirty="0"/>
            </a:br>
            <a:r>
              <a:rPr lang="fr-FR" dirty="0"/>
              <a:t>La différence entre les pièces présentées est-elle significative pour chacun des temps de présentation (c.-à-d. 17 ms, 50 ms, 100 ms) ?</a:t>
            </a:r>
          </a:p>
          <a:p>
            <a:r>
              <a:rPr lang="fr-FR" b="1" dirty="0"/>
              <a:t>Exercice 3 :</a:t>
            </a:r>
            <a:br>
              <a:rPr lang="fr-FR" dirty="0"/>
            </a:br>
            <a:r>
              <a:rPr lang="fr-FR" dirty="0"/>
              <a:t>Effectuez une régression mixte, puis réalisez des comparaisons sans les données aberrantes</a:t>
            </a:r>
          </a:p>
        </p:txBody>
      </p:sp>
    </p:spTree>
    <p:extLst>
      <p:ext uri="{BB962C8B-B14F-4D97-AF65-F5344CB8AC3E}">
        <p14:creationId xmlns:p14="http://schemas.microsoft.com/office/powerpoint/2010/main" val="388090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536" y="1775854"/>
            <a:ext cx="4685553" cy="3514165"/>
          </a:xfrm>
          <a:prstGeom prst="roundRect">
            <a:avLst>
              <a:gd name="adj" fmla="val 5443"/>
            </a:avLst>
          </a:prstGeom>
          <a:noFill/>
          <a:ln w="9525" cap="flat" cmpd="sng">
            <a:solidFill>
              <a:srgbClr val="3543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" dirty="0"/>
              <a:t>RÉGRESSION LINÉAIRE</a:t>
            </a:r>
            <a:endParaRPr dirty="0"/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1"/>
          </p:nvPr>
        </p:nvSpPr>
        <p:spPr>
          <a:xfrm>
            <a:off x="484095" y="870671"/>
            <a:ext cx="10241280" cy="9805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 fontScale="92500"/>
          </a:bodyPr>
          <a:lstStyle/>
          <a:p>
            <a:pPr marL="237061" indent="-23600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"/>
              <a:t>La régression est un modèle qui cherche la relation entre une variable et une (des) autre(s) variable(s).</a:t>
            </a:r>
            <a:endParaRPr/>
          </a:p>
          <a:p>
            <a:pPr marL="237061" indent="-236002">
              <a:spcBef>
                <a:spcPts val="1067"/>
              </a:spcBef>
              <a:buClr>
                <a:schemeClr val="dk1"/>
              </a:buClr>
              <a:buSzPct val="100000"/>
            </a:pPr>
            <a:r>
              <a:rPr lang="fr"/>
              <a:t>Un modèle sert à avoir une représentation simplifiée d’un phénomène plus complexe.</a:t>
            </a:r>
            <a:endParaRPr/>
          </a:p>
        </p:txBody>
      </p:sp>
      <p:sp>
        <p:nvSpPr>
          <p:cNvPr id="336" name="Google Shape;336;p47"/>
          <p:cNvSpPr txBox="1"/>
          <p:nvPr/>
        </p:nvSpPr>
        <p:spPr>
          <a:xfrm>
            <a:off x="5870800" y="2134333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Est-ce qu’avoir du plaisir à étudier les statistiques prédit notre perception de nos capacités en statistique ? </a:t>
            </a:r>
            <a:endParaRPr sz="1467"/>
          </a:p>
        </p:txBody>
      </p:sp>
      <p:sp>
        <p:nvSpPr>
          <p:cNvPr id="337" name="Google Shape;337;p47"/>
          <p:cNvSpPr txBox="1"/>
          <p:nvPr/>
        </p:nvSpPr>
        <p:spPr>
          <a:xfrm>
            <a:off x="5987340" y="3068249"/>
            <a:ext cx="2331907" cy="181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Interprétation visuelle: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Subjectif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Interprétation difficile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Données complètes</a:t>
            </a:r>
            <a:endParaRPr sz="1467"/>
          </a:p>
          <a:p>
            <a:endParaRPr sz="1867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3D204E-DEAC-0383-E2D5-FEE2D150D351}"/>
              </a:ext>
            </a:extLst>
          </p:cNvPr>
          <p:cNvSpPr txBox="1">
            <a:spLocks/>
          </p:cNvSpPr>
          <p:nvPr/>
        </p:nvSpPr>
        <p:spPr>
          <a:xfrm>
            <a:off x="506070" y="919808"/>
            <a:ext cx="9471720" cy="46652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Problème de convergence en utilisant les modèles mixtes :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Augmenter les itérations : </a:t>
            </a:r>
            <a:r>
              <a:rPr lang="fr-FR" dirty="0" err="1"/>
              <a:t>lmerControl</a:t>
            </a:r>
            <a:r>
              <a:rPr lang="fr-FR" dirty="0"/>
              <a:t>(</a:t>
            </a:r>
            <a:r>
              <a:rPr lang="fr-FR" dirty="0" err="1"/>
              <a:t>optCtrl</a:t>
            </a:r>
            <a:r>
              <a:rPr lang="fr-FR" dirty="0"/>
              <a:t>=</a:t>
            </a:r>
            <a:r>
              <a:rPr lang="fr-FR" dirty="0" err="1"/>
              <a:t>list</a:t>
            </a:r>
            <a:r>
              <a:rPr lang="fr-FR" dirty="0"/>
              <a:t>(</a:t>
            </a:r>
            <a:r>
              <a:rPr lang="fr-FR" dirty="0" err="1"/>
              <a:t>maxfun</a:t>
            </a:r>
            <a:r>
              <a:rPr lang="fr-FR" dirty="0"/>
              <a:t>=20000) 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Changer d’algorithme :  </a:t>
            </a:r>
            <a:r>
              <a:rPr lang="fr-FR" dirty="0" err="1"/>
              <a:t>lmerControl</a:t>
            </a:r>
            <a:r>
              <a:rPr lang="fr-FR" dirty="0"/>
              <a:t>( </a:t>
            </a:r>
            <a:r>
              <a:rPr lang="fr-FR" dirty="0" err="1"/>
              <a:t>optimizer</a:t>
            </a:r>
            <a:r>
              <a:rPr lang="fr-FR" dirty="0"/>
              <a:t> = ‘</a:t>
            </a:r>
            <a:r>
              <a:rPr lang="fr-FR" dirty="0" err="1"/>
              <a:t>bobyqa</a:t>
            </a:r>
            <a:r>
              <a:rPr lang="fr-FR" dirty="0"/>
              <a:t>’ 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/>
              <a:t>Réduire la complexité du modèle : Analyse en Composantes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1853705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58843C-C269-1A32-C57D-03962AAE73A7}"/>
              </a:ext>
            </a:extLst>
          </p:cNvPr>
          <p:cNvSpPr txBox="1">
            <a:spLocks/>
          </p:cNvSpPr>
          <p:nvPr/>
        </p:nvSpPr>
        <p:spPr>
          <a:xfrm>
            <a:off x="368284" y="299771"/>
            <a:ext cx="11267904" cy="1564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/>
              <a:t>Et si les données ne suivent pas une distribution normale ?</a:t>
            </a:r>
          </a:p>
          <a:p>
            <a:pPr marL="0" indent="0">
              <a:buNone/>
            </a:pPr>
            <a:br>
              <a:rPr lang="fr-FR" sz="1600" dirty="0"/>
            </a:br>
            <a:r>
              <a:rPr lang="fr-FR" sz="1600" dirty="0"/>
              <a:t>Études sur la reconnaissance émotionnelle d’individus appartenant à un endogroupe ou à un exogroupe.</a:t>
            </a:r>
          </a:p>
          <a:p>
            <a:pPr marL="0" indent="0">
              <a:buNone/>
            </a:pPr>
            <a:r>
              <a:rPr lang="fr-FR" sz="1600" dirty="0"/>
              <a:t>Questions : Est-ce que les </a:t>
            </a:r>
            <a:r>
              <a:rPr lang="fr-FR" sz="1600" dirty="0" err="1"/>
              <a:t>participant.e.s</a:t>
            </a:r>
            <a:r>
              <a:rPr lang="fr-FR" sz="1600" dirty="0"/>
              <a:t> sont plus rapides pour identifier les émotions de leurs endogroupes que leurs exogroupes ?</a:t>
            </a:r>
            <a:endParaRPr lang="fr-BE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F8281-56F7-6681-F0CE-0BE103B0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32" y="3196414"/>
            <a:ext cx="3322608" cy="2444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69C9F-53DF-8A6C-91D1-ED89E41A1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6414"/>
            <a:ext cx="3139712" cy="229839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29BEF1-2F0F-CEC2-BF3C-C688BD0F53F9}"/>
              </a:ext>
            </a:extLst>
          </p:cNvPr>
          <p:cNvSpPr txBox="1">
            <a:spLocks/>
          </p:cNvSpPr>
          <p:nvPr/>
        </p:nvSpPr>
        <p:spPr>
          <a:xfrm>
            <a:off x="368284" y="1260062"/>
            <a:ext cx="10934368" cy="739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E695C2-403E-A0A2-7936-F173EBA7C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965" y="1781631"/>
            <a:ext cx="5884315" cy="44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02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7B28DA-02AD-B7DD-1CFA-CB390888C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56324"/>
            <a:ext cx="6099130" cy="621614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7C4B5C-0E54-93E5-A9FE-62D245D64AF7}"/>
              </a:ext>
            </a:extLst>
          </p:cNvPr>
          <p:cNvSpPr txBox="1">
            <a:spLocks/>
          </p:cNvSpPr>
          <p:nvPr/>
        </p:nvSpPr>
        <p:spPr>
          <a:xfrm>
            <a:off x="355068" y="676691"/>
            <a:ext cx="4942752" cy="9121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D’autres types de modèles existent, comme les modèles linéaires généralisés.</a:t>
            </a:r>
            <a:endParaRPr lang="fr-B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D6E6FC-7E67-300C-393F-74276CC88C42}"/>
              </a:ext>
            </a:extLst>
          </p:cNvPr>
          <p:cNvCxnSpPr>
            <a:cxnSpLocks/>
          </p:cNvCxnSpPr>
          <p:nvPr/>
        </p:nvCxnSpPr>
        <p:spPr>
          <a:xfrm flipH="1">
            <a:off x="4765633" y="1390389"/>
            <a:ext cx="1330367" cy="9895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9A9AD8C-0022-6D79-53C8-E8FF51BB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9" y="2608259"/>
            <a:ext cx="4764066" cy="35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80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DF13B-A0B6-40FF-177E-5694D56E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B2760-BC9A-7828-17F2-004CB842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49" b="3638"/>
          <a:stretch/>
        </p:blipFill>
        <p:spPr>
          <a:xfrm>
            <a:off x="692645" y="350963"/>
            <a:ext cx="3110738" cy="316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D0A53-2E46-AC0C-9954-FCB16E7A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51" b="2688"/>
          <a:stretch/>
        </p:blipFill>
        <p:spPr>
          <a:xfrm>
            <a:off x="558782" y="3520472"/>
            <a:ext cx="3093294" cy="2875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4374D-F46D-FEE4-7C96-A3F554970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1433" y="608753"/>
            <a:ext cx="3619882" cy="271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D9921-7ED9-E511-523B-BAE05645D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t="11566" r="-750" b="3510"/>
          <a:stretch/>
        </p:blipFill>
        <p:spPr>
          <a:xfrm>
            <a:off x="7748671" y="3404878"/>
            <a:ext cx="3162847" cy="29440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967A91B-B92B-AEC1-9653-8B7826574FAC}"/>
              </a:ext>
            </a:extLst>
          </p:cNvPr>
          <p:cNvSpPr txBox="1">
            <a:spLocks/>
          </p:cNvSpPr>
          <p:nvPr/>
        </p:nvSpPr>
        <p:spPr>
          <a:xfrm>
            <a:off x="174131" y="0"/>
            <a:ext cx="10934368" cy="739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1600" dirty="0"/>
              <a:t>En utilisant un modèle linéaire (distribution normale)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8B9473-85B5-0108-1DB9-626F160EFA91}"/>
              </a:ext>
            </a:extLst>
          </p:cNvPr>
          <p:cNvSpPr txBox="1">
            <a:spLocks/>
          </p:cNvSpPr>
          <p:nvPr/>
        </p:nvSpPr>
        <p:spPr>
          <a:xfrm>
            <a:off x="6464285" y="0"/>
            <a:ext cx="10934368" cy="739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1600" dirty="0"/>
              <a:t>En utilisant un modèle généralisé (distribution gamma)</a:t>
            </a:r>
          </a:p>
        </p:txBody>
      </p:sp>
    </p:spTree>
    <p:extLst>
      <p:ext uri="{BB962C8B-B14F-4D97-AF65-F5344CB8AC3E}">
        <p14:creationId xmlns:p14="http://schemas.microsoft.com/office/powerpoint/2010/main" val="2015080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E6970C-1D83-6DD7-381C-037C5E7E3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044" y="1036054"/>
            <a:ext cx="11907912" cy="45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94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F2BD0-0A82-8EA9-4A2F-28696291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5" y="2929463"/>
            <a:ext cx="11824570" cy="3461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2B846C-067A-CD8B-10F8-FE1A4631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225" y="0"/>
            <a:ext cx="8279704" cy="28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0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"/>
              <a:t>RÉGRESSION LINÉAIRE</a:t>
            </a:r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body" idx="1"/>
          </p:nvPr>
        </p:nvSpPr>
        <p:spPr>
          <a:xfrm>
            <a:off x="484095" y="870671"/>
            <a:ext cx="10241280" cy="9805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 fontScale="92500"/>
          </a:bodyPr>
          <a:lstStyle/>
          <a:p>
            <a:pPr marL="237061" indent="-23600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"/>
              <a:t>La régression est un modèle qui cherche la relation entre une variable et une (des) autre(s) variable(s).</a:t>
            </a:r>
            <a:endParaRPr/>
          </a:p>
          <a:p>
            <a:pPr marL="237061" indent="-236002">
              <a:spcBef>
                <a:spcPts val="1067"/>
              </a:spcBef>
              <a:buClr>
                <a:schemeClr val="dk1"/>
              </a:buClr>
              <a:buSzPct val="100000"/>
            </a:pPr>
            <a:r>
              <a:rPr lang="fr"/>
              <a:t>Un modèle sert à avoir une représentation simplifiée d’un phénomène plus complexe.</a:t>
            </a:r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728781" y="5682475"/>
            <a:ext cx="11327272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-FR" sz="1867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capacite ~ moyenne capacité (quand plaisir = 0) + pente capturant la relation entre plaisir et capacité + ce qui n’est pas capturé par la droite</a:t>
            </a:r>
            <a:endParaRPr lang="fr-FR" sz="1467" dirty="0"/>
          </a:p>
        </p:txBody>
      </p:sp>
      <p:sp>
        <p:nvSpPr>
          <p:cNvPr id="345" name="Google Shape;345;p48"/>
          <p:cNvSpPr txBox="1"/>
          <p:nvPr/>
        </p:nvSpPr>
        <p:spPr>
          <a:xfrm>
            <a:off x="728782" y="5348999"/>
            <a:ext cx="6321201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y ~ intercept + pente*x + erreurs</a:t>
            </a:r>
            <a:endParaRPr sz="1467"/>
          </a:p>
        </p:txBody>
      </p:sp>
      <p:sp>
        <p:nvSpPr>
          <p:cNvPr id="346" name="Google Shape;346;p48"/>
          <p:cNvSpPr txBox="1"/>
          <p:nvPr/>
        </p:nvSpPr>
        <p:spPr>
          <a:xfrm>
            <a:off x="5870800" y="2134333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Est-ce qu’avoir du plaisir à étudier les statistiques prédit notre perception de nos capacités en statistique ? </a:t>
            </a:r>
            <a:endParaRPr sz="1467"/>
          </a:p>
        </p:txBody>
      </p:sp>
      <p:sp>
        <p:nvSpPr>
          <p:cNvPr id="347" name="Google Shape;347;p48"/>
          <p:cNvSpPr txBox="1"/>
          <p:nvPr/>
        </p:nvSpPr>
        <p:spPr>
          <a:xfrm>
            <a:off x="8927766" y="3068248"/>
            <a:ext cx="2842895" cy="152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Interprétation Statistique: 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Objectif 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Interprétation ‘Facile’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Données modélisées</a:t>
            </a:r>
            <a:endParaRPr sz="1467"/>
          </a:p>
          <a:p>
            <a:endParaRPr sz="1867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8" name="Google Shape;34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536" y="1774908"/>
            <a:ext cx="4685553" cy="3514165"/>
          </a:xfrm>
          <a:prstGeom prst="roundRect">
            <a:avLst>
              <a:gd name="adj" fmla="val 5443"/>
            </a:avLst>
          </a:prstGeom>
          <a:noFill/>
          <a:ln w="9525" cap="flat" cmpd="sng">
            <a:solidFill>
              <a:srgbClr val="3543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536" y="1774908"/>
            <a:ext cx="4685553" cy="3514165"/>
          </a:xfrm>
          <a:prstGeom prst="roundRect">
            <a:avLst>
              <a:gd name="adj" fmla="val 5443"/>
            </a:avLst>
          </a:prstGeom>
          <a:noFill/>
          <a:ln w="9525" cap="flat" cmpd="sng">
            <a:solidFill>
              <a:srgbClr val="3543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54" name="Google Shape;35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536" y="1766710"/>
            <a:ext cx="4685553" cy="3514165"/>
          </a:xfrm>
          <a:prstGeom prst="roundRect">
            <a:avLst>
              <a:gd name="adj" fmla="val 5443"/>
            </a:avLst>
          </a:prstGeom>
          <a:noFill/>
          <a:ln w="9525" cap="flat" cmpd="sng">
            <a:solidFill>
              <a:srgbClr val="3543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55" name="Google Shape;355;p49"/>
          <p:cNvSpPr txBox="1">
            <a:spLocks noGrp="1"/>
          </p:cNvSpPr>
          <p:nvPr>
            <p:ph type="title"/>
          </p:nvPr>
        </p:nvSpPr>
        <p:spPr>
          <a:xfrm>
            <a:off x="1371600" y="169165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"/>
              <a:t>RÉGRESSION LINÉAIRE</a:t>
            </a:r>
            <a:endParaRPr/>
          </a:p>
        </p:txBody>
      </p:sp>
      <p:sp>
        <p:nvSpPr>
          <p:cNvPr id="356" name="Google Shape;356;p49"/>
          <p:cNvSpPr txBox="1">
            <a:spLocks noGrp="1"/>
          </p:cNvSpPr>
          <p:nvPr>
            <p:ph type="body" idx="1"/>
          </p:nvPr>
        </p:nvSpPr>
        <p:spPr>
          <a:xfrm>
            <a:off x="484095" y="870671"/>
            <a:ext cx="10241280" cy="9805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 fontScale="92500"/>
          </a:bodyPr>
          <a:lstStyle/>
          <a:p>
            <a:pPr marL="237061" indent="-236002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fr" dirty="0"/>
              <a:t>La régression est un modèle qui cherche la relation entre une variable et une (des) autre(s) variable(s).</a:t>
            </a:r>
            <a:endParaRPr dirty="0"/>
          </a:p>
          <a:p>
            <a:pPr marL="237061" indent="-236002">
              <a:spcBef>
                <a:spcPts val="1067"/>
              </a:spcBef>
              <a:buClr>
                <a:schemeClr val="dk1"/>
              </a:buClr>
              <a:buSzPct val="100000"/>
            </a:pPr>
            <a:r>
              <a:rPr lang="fr" dirty="0"/>
              <a:t>Un modèle sert à avoir une représentation simplifiée d’un phénomène plus complexe.</a:t>
            </a:r>
            <a:endParaRPr dirty="0"/>
          </a:p>
        </p:txBody>
      </p:sp>
      <p:sp>
        <p:nvSpPr>
          <p:cNvPr id="357" name="Google Shape;357;p49"/>
          <p:cNvSpPr txBox="1"/>
          <p:nvPr/>
        </p:nvSpPr>
        <p:spPr>
          <a:xfrm>
            <a:off x="728781" y="5834874"/>
            <a:ext cx="11327272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capacite ~ moyenne capacité (quand plaisir = 0) + pente capturant la relation entre plaisir et capacité + ce qui n’est pas capturé par la droite</a:t>
            </a:r>
            <a:endParaRPr sz="1467" dirty="0"/>
          </a:p>
        </p:txBody>
      </p:sp>
      <p:sp>
        <p:nvSpPr>
          <p:cNvPr id="358" name="Google Shape;358;p49"/>
          <p:cNvSpPr txBox="1"/>
          <p:nvPr/>
        </p:nvSpPr>
        <p:spPr>
          <a:xfrm>
            <a:off x="728782" y="5465542"/>
            <a:ext cx="6321201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y ~ intercept + pente*x + erreur</a:t>
            </a:r>
            <a:endParaRPr sz="1467"/>
          </a:p>
        </p:txBody>
      </p:sp>
      <p:sp>
        <p:nvSpPr>
          <p:cNvPr id="359" name="Google Shape;359;p49"/>
          <p:cNvSpPr txBox="1"/>
          <p:nvPr/>
        </p:nvSpPr>
        <p:spPr>
          <a:xfrm>
            <a:off x="5870800" y="2134333"/>
            <a:ext cx="6321201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Est-ce qu’avoir du plaisir à étudier les statistiques prédit notre perception de nos capacités en statistique ? </a:t>
            </a:r>
            <a:endParaRPr sz="1467"/>
          </a:p>
        </p:txBody>
      </p:sp>
      <p:pic>
        <p:nvPicPr>
          <p:cNvPr id="360" name="Google Shape;36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536" y="1775854"/>
            <a:ext cx="4685553" cy="3514165"/>
          </a:xfrm>
          <a:prstGeom prst="roundRect">
            <a:avLst>
              <a:gd name="adj" fmla="val 5443"/>
            </a:avLst>
          </a:prstGeom>
          <a:noFill/>
          <a:ln w="9525" cap="flat" cmpd="sng">
            <a:solidFill>
              <a:srgbClr val="35433E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1" name="Google Shape;361;p49"/>
          <p:cNvSpPr txBox="1"/>
          <p:nvPr/>
        </p:nvSpPr>
        <p:spPr>
          <a:xfrm>
            <a:off x="8927766" y="3068248"/>
            <a:ext cx="2842895" cy="152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Interprétation Statistique: 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Objectif 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Interprétation ‘Facile’</a:t>
            </a:r>
            <a:endParaRPr sz="1467"/>
          </a:p>
          <a:p>
            <a:r>
              <a:rPr lang="fr" sz="18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Données modélisées</a:t>
            </a:r>
            <a:endParaRPr sz="1467"/>
          </a:p>
          <a:p>
            <a:endParaRPr sz="1867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7;p55">
            <a:extLst>
              <a:ext uri="{FF2B5EF4-FFF2-40B4-BE49-F238E27FC236}">
                <a16:creationId xmlns:a16="http://schemas.microsoft.com/office/drawing/2014/main" id="{ED883415-646D-4CC6-221C-D9476188BD01}"/>
              </a:ext>
            </a:extLst>
          </p:cNvPr>
          <p:cNvSpPr txBox="1">
            <a:spLocks/>
          </p:cNvSpPr>
          <p:nvPr/>
        </p:nvSpPr>
        <p:spPr>
          <a:xfrm>
            <a:off x="1371600" y="-1164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-FR" sz="1467" dirty="0"/>
              <a:t>Centrer les données pour comprendre l’intercept</a:t>
            </a:r>
            <a:endParaRPr lang="fr-BE"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862F0-B932-1B04-DB3C-308D36F71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71" y="970766"/>
            <a:ext cx="5804819" cy="4359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53F58-0286-875A-D428-E78075DF9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7419" y="970767"/>
            <a:ext cx="5804819" cy="4359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AEF8EF-BAD2-F0C3-74F4-CCEB787627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010"/>
          <a:stretch/>
        </p:blipFill>
        <p:spPr>
          <a:xfrm>
            <a:off x="7444536" y="5373438"/>
            <a:ext cx="4111027" cy="1027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397172-C706-2D2F-8CD7-F46A96750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2" y="5437818"/>
            <a:ext cx="3004158" cy="91862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6D5B73-FF27-B356-3107-EF67F3605890}"/>
              </a:ext>
            </a:extLst>
          </p:cNvPr>
          <p:cNvCxnSpPr>
            <a:cxnSpLocks/>
          </p:cNvCxnSpPr>
          <p:nvPr/>
        </p:nvCxnSpPr>
        <p:spPr>
          <a:xfrm>
            <a:off x="9341223" y="2895602"/>
            <a:ext cx="0" cy="169432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A2AB92-E3E2-936C-0F98-572BC20853EC}"/>
              </a:ext>
            </a:extLst>
          </p:cNvPr>
          <p:cNvCxnSpPr>
            <a:cxnSpLocks/>
          </p:cNvCxnSpPr>
          <p:nvPr/>
        </p:nvCxnSpPr>
        <p:spPr>
          <a:xfrm flipH="1">
            <a:off x="6795247" y="2895602"/>
            <a:ext cx="2545976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44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310EB-8855-7C2F-6600-069646618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7;p55">
            <a:extLst>
              <a:ext uri="{FF2B5EF4-FFF2-40B4-BE49-F238E27FC236}">
                <a16:creationId xmlns:a16="http://schemas.microsoft.com/office/drawing/2014/main" id="{08B7FE9A-1205-3124-B784-222BF3F37A8E}"/>
              </a:ext>
            </a:extLst>
          </p:cNvPr>
          <p:cNvSpPr txBox="1">
            <a:spLocks/>
          </p:cNvSpPr>
          <p:nvPr/>
        </p:nvSpPr>
        <p:spPr>
          <a:xfrm>
            <a:off x="1371598" y="0"/>
            <a:ext cx="1024128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-FR" sz="2000" dirty="0"/>
              <a:t>Syntaxe de régression sur R</a:t>
            </a:r>
            <a:endParaRPr lang="fr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B2A5-ADF7-1D3D-8EE7-9D506B087168}"/>
              </a:ext>
            </a:extLst>
          </p:cNvPr>
          <p:cNvSpPr txBox="1"/>
          <p:nvPr/>
        </p:nvSpPr>
        <p:spPr>
          <a:xfrm>
            <a:off x="491957" y="5167153"/>
            <a:ext cx="11120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Floraison ~  présence d’ombre + arrosé + présence d’ombre : arrosé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5D6F7-C647-AE74-C19F-073A442FDF5E}"/>
              </a:ext>
            </a:extLst>
          </p:cNvPr>
          <p:cNvSpPr txBox="1"/>
          <p:nvPr/>
        </p:nvSpPr>
        <p:spPr>
          <a:xfrm>
            <a:off x="491957" y="3981593"/>
            <a:ext cx="1120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Floraison ~ présence d’ombre * arrosé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45607-9C6E-503D-CEB8-F68DC57C4899}"/>
              </a:ext>
            </a:extLst>
          </p:cNvPr>
          <p:cNvSpPr txBox="1"/>
          <p:nvPr/>
        </p:nvSpPr>
        <p:spPr>
          <a:xfrm>
            <a:off x="1858550" y="4636364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Similaire à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6551D-210E-1FC4-36A0-1AEEF169B669}"/>
              </a:ext>
            </a:extLst>
          </p:cNvPr>
          <p:cNvSpPr txBox="1"/>
          <p:nvPr/>
        </p:nvSpPr>
        <p:spPr>
          <a:xfrm>
            <a:off x="491958" y="1364293"/>
            <a:ext cx="112080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Effets principaux  :  B1 + B2 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endParaRPr lang="fr-BE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Effets interactions : B1:B2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endParaRPr lang="fr-BE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Effets </a:t>
            </a:r>
            <a:r>
              <a:rPr lang="fr-BE" dirty="0" err="1"/>
              <a:t>prinicipaux</a:t>
            </a:r>
            <a:r>
              <a:rPr lang="fr-BE" dirty="0"/>
              <a:t> + interactions : B1*B2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2023D-0187-EC15-5DC4-33A50E6A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544" y="973691"/>
            <a:ext cx="7609562" cy="2651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BF26A-1BCF-7496-D4C7-79C6912F37DD}"/>
              </a:ext>
            </a:extLst>
          </p:cNvPr>
          <p:cNvSpPr txBox="1"/>
          <p:nvPr/>
        </p:nvSpPr>
        <p:spPr>
          <a:xfrm>
            <a:off x="54274" y="6083589"/>
            <a:ext cx="11645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+mj-lt"/>
              </a:rPr>
              <a:t>McElreath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+mj-lt"/>
              </a:rPr>
              <a:t>, R. (2018).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+mj-lt"/>
              </a:rPr>
              <a:t>Statistical rethinking: A Bayesian course with examples in R and Stan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+mj-lt"/>
              </a:rPr>
              <a:t>. Chapman and Hall/CRC. page263</a:t>
            </a:r>
            <a:endParaRPr lang="LID4096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83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274C-678B-B9E8-F80B-B36F13168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5E7BB7-47B6-F70A-5105-B9AA7230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48"/>
          <a:stretch/>
        </p:blipFill>
        <p:spPr>
          <a:xfrm>
            <a:off x="8525037" y="65045"/>
            <a:ext cx="3247571" cy="3083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61FEC-0E59-E4B6-8906-7AF35E493E73}"/>
              </a:ext>
            </a:extLst>
          </p:cNvPr>
          <p:cNvSpPr txBox="1"/>
          <p:nvPr/>
        </p:nvSpPr>
        <p:spPr>
          <a:xfrm>
            <a:off x="54274" y="6083589"/>
            <a:ext cx="11645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+mj-lt"/>
              </a:rPr>
              <a:t>https://statisticsbyjim.com/regression/interaction-effects/</a:t>
            </a:r>
            <a:endParaRPr lang="LID4096" sz="1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9D849-43A6-1C82-C779-AF9F5A5E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6" y="2199118"/>
            <a:ext cx="3008240" cy="3008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6AC23B-BD27-0281-DFD6-7B7477B2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342" y="2208942"/>
            <a:ext cx="3008240" cy="3008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DF86AC-D820-A60E-2E7F-67AF2D5D8C71}"/>
              </a:ext>
            </a:extLst>
          </p:cNvPr>
          <p:cNvSpPr txBox="1"/>
          <p:nvPr/>
        </p:nvSpPr>
        <p:spPr>
          <a:xfrm>
            <a:off x="404799" y="1236022"/>
            <a:ext cx="1120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Est-ce qu’il y a une préférence entre ces condiments (moutarde / chocolat)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D75A5-1C98-B4D7-A66B-11E16E4611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35"/>
          <a:stretch/>
        </p:blipFill>
        <p:spPr>
          <a:xfrm>
            <a:off x="8523151" y="3148684"/>
            <a:ext cx="3247571" cy="2934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EF579A-8174-C723-23B0-9FA4A0A8B328}"/>
              </a:ext>
            </a:extLst>
          </p:cNvPr>
          <p:cNvSpPr txBox="1"/>
          <p:nvPr/>
        </p:nvSpPr>
        <p:spPr>
          <a:xfrm>
            <a:off x="491959" y="5380160"/>
            <a:ext cx="1120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Effet principal de condiment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980E21-FA7A-7B59-129D-DE617628C664}"/>
              </a:ext>
            </a:extLst>
          </p:cNvPr>
          <p:cNvSpPr txBox="1"/>
          <p:nvPr/>
        </p:nvSpPr>
        <p:spPr>
          <a:xfrm>
            <a:off x="4468798" y="5366613"/>
            <a:ext cx="1120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Effet principal de produit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E35015-0333-7A7C-0826-F92933B38BCF}"/>
              </a:ext>
            </a:extLst>
          </p:cNvPr>
          <p:cNvSpPr txBox="1"/>
          <p:nvPr/>
        </p:nvSpPr>
        <p:spPr>
          <a:xfrm>
            <a:off x="8294038" y="6065972"/>
            <a:ext cx="1120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dirty="0"/>
              <a:t>Effet d’interaction condiment : produit</a:t>
            </a:r>
          </a:p>
        </p:txBody>
      </p:sp>
      <p:sp>
        <p:nvSpPr>
          <p:cNvPr id="2" name="Google Shape;417;p55">
            <a:extLst>
              <a:ext uri="{FF2B5EF4-FFF2-40B4-BE49-F238E27FC236}">
                <a16:creationId xmlns:a16="http://schemas.microsoft.com/office/drawing/2014/main" id="{92609626-64E9-C2CF-7192-64A26AA1B153}"/>
              </a:ext>
            </a:extLst>
          </p:cNvPr>
          <p:cNvSpPr txBox="1">
            <a:spLocks/>
          </p:cNvSpPr>
          <p:nvPr/>
        </p:nvSpPr>
        <p:spPr>
          <a:xfrm>
            <a:off x="1371598" y="0"/>
            <a:ext cx="6739130" cy="5480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45454"/>
            </a:pPr>
            <a:r>
              <a:rPr lang="fr-FR" sz="2000" dirty="0"/>
              <a:t>Syntaxe de régression sur R</a:t>
            </a:r>
            <a:endParaRPr lang="fr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04622-30BD-6B50-5843-FAEA402C2DEA}"/>
              </a:ext>
            </a:extLst>
          </p:cNvPr>
          <p:cNvSpPr txBox="1"/>
          <p:nvPr/>
        </p:nvSpPr>
        <p:spPr>
          <a:xfrm>
            <a:off x="9850183" y="144201"/>
            <a:ext cx="11208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sz="1600" dirty="0"/>
              <a:t>Hot Dog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7696E-7CC5-1785-7FE2-3414BABF648B}"/>
              </a:ext>
            </a:extLst>
          </p:cNvPr>
          <p:cNvSpPr txBox="1"/>
          <p:nvPr/>
        </p:nvSpPr>
        <p:spPr>
          <a:xfrm>
            <a:off x="9676446" y="3227123"/>
            <a:ext cx="11208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45454"/>
              <a:buNone/>
            </a:pPr>
            <a:r>
              <a:rPr lang="fr-BE" sz="1600" dirty="0"/>
              <a:t>Ice Cream</a:t>
            </a:r>
          </a:p>
        </p:txBody>
      </p:sp>
    </p:spTree>
    <p:extLst>
      <p:ext uri="{BB962C8B-B14F-4D97-AF65-F5344CB8AC3E}">
        <p14:creationId xmlns:p14="http://schemas.microsoft.com/office/powerpoint/2010/main" val="201077405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2F1B2F"/>
      </a:dk2>
      <a:lt2>
        <a:srgbClr val="F0F3F2"/>
      </a:lt2>
      <a:accent1>
        <a:srgbClr val="E72989"/>
      </a:accent1>
      <a:accent2>
        <a:srgbClr val="D517C6"/>
      </a:accent2>
      <a:accent3>
        <a:srgbClr val="A629E7"/>
      </a:accent3>
      <a:accent4>
        <a:srgbClr val="542AD8"/>
      </a:accent4>
      <a:accent5>
        <a:srgbClr val="294AE7"/>
      </a:accent5>
      <a:accent6>
        <a:srgbClr val="1787D5"/>
      </a:accent6>
      <a:hlink>
        <a:srgbClr val="3F40BF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2178</Words>
  <Application>Microsoft Office PowerPoint</Application>
  <PresentationFormat>Widescreen</PresentationFormat>
  <Paragraphs>197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Aptos</vt:lpstr>
      <vt:lpstr>Arial</vt:lpstr>
      <vt:lpstr>Calibri</vt:lpstr>
      <vt:lpstr>Gill Sans</vt:lpstr>
      <vt:lpstr>Gill Sans Nova</vt:lpstr>
      <vt:lpstr>Wingdings</vt:lpstr>
      <vt:lpstr>GradientRiseVTI</vt:lpstr>
      <vt:lpstr>STATISTIQUES INFÉRENTIELLES RÉGRESSION LINÉAIRE À EFFETS MIXTES</vt:lpstr>
      <vt:lpstr>PowerPoint Presentation</vt:lpstr>
      <vt:lpstr>RÉGRESSION LINÉAIRE</vt:lpstr>
      <vt:lpstr>RÉGRESSION LINÉAIRE</vt:lpstr>
      <vt:lpstr>RÉGRESSION LINÉAIRE</vt:lpstr>
      <vt:lpstr>RÉGRESSION LINÉAIRE</vt:lpstr>
      <vt:lpstr>PowerPoint Presentation</vt:lpstr>
      <vt:lpstr>PowerPoint Presentation</vt:lpstr>
      <vt:lpstr>PowerPoint Presentation</vt:lpstr>
      <vt:lpstr>PowerPoint Presentation</vt:lpstr>
      <vt:lpstr>RÉGRESSION LINÉAIRE MIXTE</vt:lpstr>
      <vt:lpstr>RÉGRESSION LINÉAIRE MIXTE</vt:lpstr>
      <vt:lpstr>RÉGRESSION LINÉAIRE MIXTE</vt:lpstr>
      <vt:lpstr>RÉGRESSION LINÉAIRE MIXTE</vt:lpstr>
      <vt:lpstr>RÉGRESSION LINÉAIRE MIXTE</vt:lpstr>
      <vt:lpstr>RÉGRESSION LINÉAIRE MIXTE</vt:lpstr>
      <vt:lpstr>résultat significatif</vt:lpstr>
      <vt:lpstr>résultat significatif</vt:lpstr>
      <vt:lpstr>résultat significatif</vt:lpstr>
      <vt:lpstr>résultat significatif</vt:lpstr>
      <vt:lpstr>PowerPoint Presentation</vt:lpstr>
      <vt:lpstr>PowerPoint Presentation</vt:lpstr>
      <vt:lpstr>PowerPoint Presentation</vt:lpstr>
      <vt:lpstr>PowerPoint Presentation</vt:lpstr>
      <vt:lpstr>Présentation données</vt:lpstr>
      <vt:lpstr>Présentation données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Inferential Mixed models</dc:title>
  <dc:creator>Guillaume Pech</dc:creator>
  <cp:lastModifiedBy>Guillaume Pech</cp:lastModifiedBy>
  <cp:revision>2</cp:revision>
  <dcterms:created xsi:type="dcterms:W3CDTF">2024-03-06T08:02:07Z</dcterms:created>
  <dcterms:modified xsi:type="dcterms:W3CDTF">2024-12-09T09:38:28Z</dcterms:modified>
</cp:coreProperties>
</file>